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7" r:id="rId2"/>
    <p:sldId id="259" r:id="rId3"/>
    <p:sldId id="264" r:id="rId4"/>
    <p:sldId id="265" r:id="rId5"/>
    <p:sldId id="313" r:id="rId6"/>
    <p:sldId id="271" r:id="rId7"/>
    <p:sldId id="274" r:id="rId8"/>
    <p:sldId id="276" r:id="rId9"/>
    <p:sldId id="277" r:id="rId10"/>
    <p:sldId id="279" r:id="rId11"/>
    <p:sldId id="280" r:id="rId12"/>
    <p:sldId id="281" r:id="rId13"/>
    <p:sldId id="285" r:id="rId14"/>
    <p:sldId id="304" r:id="rId15"/>
    <p:sldId id="305" r:id="rId16"/>
    <p:sldId id="307" r:id="rId17"/>
    <p:sldId id="294" r:id="rId18"/>
    <p:sldId id="301" r:id="rId19"/>
    <p:sldId id="311" r:id="rId20"/>
    <p:sldId id="310" r:id="rId21"/>
    <p:sldId id="312" r:id="rId22"/>
  </p:sldIdLst>
  <p:sldSz cx="12192000" cy="6858000"/>
  <p:notesSz cx="6858000" cy="9144000"/>
  <p:embeddedFontLst>
    <p:embeddedFont>
      <p:font typeface="Noto Sans CJK KR Light" panose="020B0300000000000000" pitchFamily="34" charset="-128"/>
      <p:regular r:id="rId24"/>
    </p:embeddedFont>
    <p:embeddedFont>
      <p:font typeface="Noto Sans CJK KR Medium" panose="020B0600000000000000" pitchFamily="34" charset="-128"/>
      <p:regular r:id="rId25"/>
    </p:embeddedFont>
    <p:embeddedFont>
      <p:font typeface="Noto Sans CJK KR Regular" panose="020B0500000000000000" pitchFamily="34" charset="-128"/>
      <p:regular r:id="rId26"/>
    </p:embeddedFont>
    <p:embeddedFont>
      <p:font typeface="맑은 고딕" panose="020B0503020000020004" pitchFamily="34" charset="-127"/>
      <p:regular r:id="rId27"/>
      <p:bold r:id="rId28"/>
    </p:embeddedFont>
    <p:embeddedFont>
      <p:font typeface="Dynalight" panose="03020502030507070A03" pitchFamily="66" charset="0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6561"/>
    <a:srgbClr val="E9C6BA"/>
    <a:srgbClr val="907075"/>
    <a:srgbClr val="8F918C"/>
    <a:srgbClr val="BEAC9E"/>
    <a:srgbClr val="D7D4C6"/>
    <a:srgbClr val="F4F1E0"/>
    <a:srgbClr val="E9D9BC"/>
    <a:srgbClr val="EE8C7D"/>
    <a:srgbClr val="F7C6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59" autoAdjust="0"/>
    <p:restoredTop sz="94660"/>
  </p:normalViewPr>
  <p:slideViewPr>
    <p:cSldViewPr snapToGrid="0">
      <p:cViewPr>
        <p:scale>
          <a:sx n="98" d="100"/>
          <a:sy n="98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5132D3-0A3E-4BCC-B6E7-2459442A967E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45F1F5-DECE-4BF5-8FF2-777FBE488D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028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45F1F5-DECE-4BF5-8FF2-777FBE488D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580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45F1F5-DECE-4BF5-8FF2-777FBE488DD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490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45F1F5-DECE-4BF5-8FF2-777FBE488DD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198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45F1F5-DECE-4BF5-8FF2-777FBE488DD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925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45F1F5-DECE-4BF5-8FF2-777FBE488DD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4883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45F1F5-DECE-4BF5-8FF2-777FBE488DD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88051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45F1F5-DECE-4BF5-8FF2-777FBE488DD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12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0A90A8-45B1-4D5C-B2F8-091C1BF42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1B1DC04-7F1F-47C3-B499-98F9732A7D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A7A833-8B73-473C-B3A5-E85CE3B02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01A7A3-C07A-4A8D-BED1-3E9EA52CD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CF10AF-EC60-4DA0-9E30-4053F6880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73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75D1EC-5B9A-43AB-8721-91F9A9C31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541190-BF59-43AA-9A4C-F00E5FA8A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603741-6B70-45AA-AF84-036C175E4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E886E6-A48C-47DF-9BD0-74771C3F6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B2F3B2-68DF-435C-8465-AF7BB3C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727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65DB16-6987-4C7A-9C0C-EA976E23D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A01BB2-194C-4398-8E88-958CF9F69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28268B-1604-4806-9F00-BCDAD87CB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17776C-89FF-453B-A811-8712080E2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278BD4-6EEE-4B88-BFCF-BDFAE2CE7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11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A25A3F-721D-4287-969A-E774599C3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7D26F5-00D6-4FEE-928E-1240579F6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D683F4-7EC7-464D-BD2D-73E844E63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F56BD0-215D-47CB-9225-913187CBC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8DF24A-2035-476E-A14B-8F0ECDBB3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4278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CB7A4-93C5-4999-B19F-26F384E21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ED35B6-E661-474B-9C78-DE6986FED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759374-579A-4CF5-A1B8-4A4EBFC1D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45140D-7675-403C-ABD7-4269AE580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630BD8-B1C5-4D4A-924B-AAF719A19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969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DA5AD-5259-4B79-961E-A48E1F217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7082E8-5391-4F1D-9F4D-EE39652754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0BDE0A-6F30-46D6-86A5-8BA10046D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3A70DE-E984-4D77-BD39-3629CD948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66B31F-2BFC-47F6-A94D-F5F973344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C860CD-3928-40B2-B9B6-613C08C70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5593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512436-C02C-4133-85E3-FA2D963E5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B7735D-7AEE-4C47-B3B6-BD7BCBCD1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74F668-1F5A-4446-8ED8-CAC469D9B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98FACD8-A7BE-43D1-9520-62047970F6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4E31BA3-66D5-4F8E-91F7-4F22C8834D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D855A66-748D-47E1-A05F-3787174EC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30A9EE1-68ED-442B-A9FC-F746ABCB3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168C92-21F9-4D31-9DFE-14D00F828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18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217FCF-7980-4C3E-AAC3-10A928320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E2403-E15B-461B-BADF-82C748DC1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1E5A06-48EE-4464-A2B9-B7FE09E0B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1DC34E-CF4D-4DF8-A243-BEFB4B45A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612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5C4FDBA-FB95-43C7-96F9-0D61A6947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ABDB53A-932A-4BF0-8E51-82977E244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6B5A44-8E6C-4A64-80C4-0A1F8D47C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0143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58FCD-E39B-4A77-BF16-42787377F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FF3B3A-C19C-4A43-B320-2A97FFA9C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E53202-7F0F-46B6-8C39-40F162DFA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B00F00-D6EC-4CA8-9ECE-FE3091E28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A0160F-821D-4B22-BAF6-B95EF3CDE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84304E-51D3-4FEF-9A7C-E180E1951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344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1B7EB8-577F-451C-899D-0719A960A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A401C8-2C4E-44A2-8C38-95552877B3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557E72-56F9-47AB-8DE2-7B6B8B8E13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371A97-6ACC-41C6-99AD-298C2848D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87D45F-102F-447E-9B52-A52F61798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70483A-0E2C-44B9-9C5A-852937BA0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764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0E1A81-19D9-42DA-895A-4DB09F3C3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70943D-DD84-4AB5-9EF3-8DC9BF3D7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4367BE-7CBF-4F29-AE1A-2C20B26087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DA4B8-89B4-4E23-8D62-523696776C58}" type="datetimeFigureOut">
              <a:rPr lang="ko-KR" altLang="en-US" smtClean="0"/>
              <a:t>2019. 6. 5.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DBCFD4-5114-4680-A856-1CB529E605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2523D0-54A4-466F-B9CC-0B39A9D5C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5CE31-3994-4E99-B713-13D631D40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70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search/photos/baseball-field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2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myeva.tistory.com/m/177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hyperlink" Target="https://www.pelvicrehabilitation.com/for-men/" TargetMode="External"/><Relationship Id="rId4" Type="http://schemas.openxmlformats.org/officeDocument/2006/relationships/image" Target="../media/image4.png"/><Relationship Id="rId9" Type="http://schemas.openxmlformats.org/officeDocument/2006/relationships/hyperlink" Target="http://m.news.zum.com/articles/6819378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E1A34D6-86A4-7D4A-8E1D-2DD4D70005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57" y="11381"/>
            <a:ext cx="12287123" cy="6877441"/>
          </a:xfrm>
          <a:prstGeom prst="rect">
            <a:avLst/>
          </a:prstGeom>
        </p:spPr>
      </p:pic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37EE53FC-CD54-4022-85DB-93993458E586}"/>
              </a:ext>
            </a:extLst>
          </p:cNvPr>
          <p:cNvSpPr/>
          <p:nvPr/>
        </p:nvSpPr>
        <p:spPr>
          <a:xfrm rot="6874908">
            <a:off x="-2151810" y="-686913"/>
            <a:ext cx="9462476" cy="7052171"/>
          </a:xfrm>
          <a:custGeom>
            <a:avLst/>
            <a:gdLst>
              <a:gd name="connsiteX0" fmla="*/ 3226028 w 9462476"/>
              <a:gd name="connsiteY0" fmla="*/ 7052171 h 7052171"/>
              <a:gd name="connsiteX1" fmla="*/ 151753 w 9462476"/>
              <a:gd name="connsiteY1" fmla="*/ 331732 h 7052171"/>
              <a:gd name="connsiteX2" fmla="*/ 7693252 w 9462476"/>
              <a:gd name="connsiteY2" fmla="*/ 331731 h 7052171"/>
              <a:gd name="connsiteX3" fmla="*/ 9462476 w 9462476"/>
              <a:gd name="connsiteY3" fmla="*/ 4199298 h 7052171"/>
              <a:gd name="connsiteX4" fmla="*/ 0 w 9462476"/>
              <a:gd name="connsiteY4" fmla="*/ 0 h 7052171"/>
              <a:gd name="connsiteX5" fmla="*/ 7541499 w 9462476"/>
              <a:gd name="connsiteY5" fmla="*/ 0 h 7052171"/>
              <a:gd name="connsiteX6" fmla="*/ 7613636 w 9462476"/>
              <a:gd name="connsiteY6" fmla="*/ 157692 h 7052171"/>
              <a:gd name="connsiteX7" fmla="*/ 72137 w 9462476"/>
              <a:gd name="connsiteY7" fmla="*/ 157692 h 7052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62476" h="7052171">
                <a:moveTo>
                  <a:pt x="3226028" y="7052171"/>
                </a:moveTo>
                <a:lnTo>
                  <a:pt x="151753" y="331732"/>
                </a:lnTo>
                <a:lnTo>
                  <a:pt x="7693252" y="331731"/>
                </a:lnTo>
                <a:lnTo>
                  <a:pt x="9462476" y="4199298"/>
                </a:lnTo>
                <a:close/>
                <a:moveTo>
                  <a:pt x="0" y="0"/>
                </a:moveTo>
                <a:lnTo>
                  <a:pt x="7541499" y="0"/>
                </a:lnTo>
                <a:lnTo>
                  <a:pt x="7613636" y="157692"/>
                </a:lnTo>
                <a:lnTo>
                  <a:pt x="72137" y="157692"/>
                </a:lnTo>
                <a:close/>
              </a:path>
            </a:pathLst>
          </a:custGeom>
          <a:solidFill>
            <a:srgbClr val="F4F1E0"/>
          </a:solidFill>
          <a:ln>
            <a:noFill/>
          </a:ln>
          <a:effectLst>
            <a:outerShdw blurRad="152400" dist="38100" sx="101000" sy="101000" algn="l" rotWithShape="0">
              <a:prstClr val="black">
                <a:alpha val="3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41F5A3-2C1D-41C4-886A-828A18D55DB7}"/>
              </a:ext>
            </a:extLst>
          </p:cNvPr>
          <p:cNvSpPr txBox="1"/>
          <p:nvPr/>
        </p:nvSpPr>
        <p:spPr>
          <a:xfrm>
            <a:off x="945031" y="2101282"/>
            <a:ext cx="3901440" cy="89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dirty="0">
                <a:solidFill>
                  <a:srgbClr val="907075"/>
                </a:solidFill>
                <a:latin typeface="+mj-lt"/>
                <a:ea typeface="210 트리거 L" panose="02020603020101020101" pitchFamily="18" charset="-127"/>
              </a:rPr>
              <a:t>SMART Referee</a:t>
            </a:r>
            <a:endParaRPr lang="ko-KR" altLang="en-US" sz="4000" dirty="0">
              <a:solidFill>
                <a:srgbClr val="907075"/>
              </a:solidFill>
              <a:latin typeface="+mj-lt"/>
              <a:ea typeface="210 트리거 L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2714E2-5412-4A34-AFF4-EFB9890B237D}"/>
              </a:ext>
            </a:extLst>
          </p:cNvPr>
          <p:cNvSpPr txBox="1"/>
          <p:nvPr/>
        </p:nvSpPr>
        <p:spPr>
          <a:xfrm>
            <a:off x="945031" y="5099284"/>
            <a:ext cx="28319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pPr algn="l"/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BTS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팀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/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신민욱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김성진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김민수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0270A8-A510-8D4D-B4FB-F37BCC86469B}"/>
              </a:ext>
            </a:extLst>
          </p:cNvPr>
          <p:cNvSpPr txBox="1"/>
          <p:nvPr/>
        </p:nvSpPr>
        <p:spPr>
          <a:xfrm>
            <a:off x="0" y="6488668"/>
            <a:ext cx="2815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900" dirty="0"/>
              <a:t>이미지 출처</a:t>
            </a:r>
            <a:endParaRPr kumimoji="1" lang="en-US" altLang="ko-KR" sz="900" dirty="0"/>
          </a:p>
          <a:p>
            <a:r>
              <a:rPr lang="en-US" altLang="ko-KR" sz="900" dirty="0">
                <a:hlinkClick r:id="rId3"/>
              </a:rPr>
              <a:t>https://unsplash.com/search/photos/baseball-field</a:t>
            </a:r>
            <a:endParaRPr kumimoji="1" lang="en-US" altLang="ko-KR" sz="900" dirty="0"/>
          </a:p>
        </p:txBody>
      </p:sp>
    </p:spTree>
    <p:extLst>
      <p:ext uri="{BB962C8B-B14F-4D97-AF65-F5344CB8AC3E}">
        <p14:creationId xmlns:p14="http://schemas.microsoft.com/office/powerpoint/2010/main" val="3636192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B72EC03-CB46-4F44-9FB2-206B35299FDF}"/>
              </a:ext>
            </a:extLst>
          </p:cNvPr>
          <p:cNvSpPr/>
          <p:nvPr/>
        </p:nvSpPr>
        <p:spPr>
          <a:xfrm>
            <a:off x="1055077" y="551905"/>
            <a:ext cx="10086535" cy="5781211"/>
          </a:xfrm>
          <a:prstGeom prst="rect">
            <a:avLst/>
          </a:prstGeom>
          <a:solidFill>
            <a:srgbClr val="BEAC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AAFB49F-219C-4C27-B13E-68357DA4E466}"/>
              </a:ext>
            </a:extLst>
          </p:cNvPr>
          <p:cNvSpPr/>
          <p:nvPr/>
        </p:nvSpPr>
        <p:spPr>
          <a:xfrm>
            <a:off x="1386651" y="787010"/>
            <a:ext cx="9423384" cy="870757"/>
          </a:xfrm>
          <a:prstGeom prst="rect">
            <a:avLst/>
          </a:prstGeom>
          <a:solidFill>
            <a:srgbClr val="F4F1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BA8A322-FAC0-4374-81F2-7AD56A167674}"/>
              </a:ext>
            </a:extLst>
          </p:cNvPr>
          <p:cNvSpPr txBox="1"/>
          <p:nvPr/>
        </p:nvSpPr>
        <p:spPr>
          <a:xfrm>
            <a:off x="1051116" y="917312"/>
            <a:ext cx="4319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사진관4" panose="02020600000000000000" pitchFamily="18" charset="-127"/>
              </a:rPr>
              <a:t>제목을 입력하세요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2BA3AC7-2830-47A7-AB27-72C1F12201F3}"/>
              </a:ext>
            </a:extLst>
          </p:cNvPr>
          <p:cNvGrpSpPr/>
          <p:nvPr/>
        </p:nvGrpSpPr>
        <p:grpSpPr>
          <a:xfrm>
            <a:off x="10347158" y="5352083"/>
            <a:ext cx="1345496" cy="1345496"/>
            <a:chOff x="1973418" y="2229851"/>
            <a:chExt cx="1042738" cy="104273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FC00584-840F-4B05-9250-93812E963F2B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1729D3E7-4799-4CBD-8AB9-F8C79060B6F6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타원 13">
            <a:extLst>
              <a:ext uri="{FF2B5EF4-FFF2-40B4-BE49-F238E27FC236}">
                <a16:creationId xmlns:a16="http://schemas.microsoft.com/office/drawing/2014/main" id="{F4B2075F-201C-4053-B8D2-35211D61CFC1}"/>
              </a:ext>
            </a:extLst>
          </p:cNvPr>
          <p:cNvSpPr/>
          <p:nvPr/>
        </p:nvSpPr>
        <p:spPr>
          <a:xfrm>
            <a:off x="1142594" y="1367919"/>
            <a:ext cx="552883" cy="552883"/>
          </a:xfrm>
          <a:prstGeom prst="ellipse">
            <a:avLst/>
          </a:prstGeom>
          <a:solidFill>
            <a:srgbClr val="E9C6B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1938DB9C-057A-4A6A-9CEA-1AFC6C703800}"/>
              </a:ext>
            </a:extLst>
          </p:cNvPr>
          <p:cNvSpPr/>
          <p:nvPr/>
        </p:nvSpPr>
        <p:spPr>
          <a:xfrm>
            <a:off x="912803" y="409631"/>
            <a:ext cx="284548" cy="284548"/>
          </a:xfrm>
          <a:prstGeom prst="ellipse">
            <a:avLst/>
          </a:prstGeom>
          <a:solidFill>
            <a:srgbClr val="E9C6B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B226FD3-8D11-4AC4-BC48-D098A96AC5BF}"/>
              </a:ext>
            </a:extLst>
          </p:cNvPr>
          <p:cNvSpPr/>
          <p:nvPr/>
        </p:nvSpPr>
        <p:spPr>
          <a:xfrm>
            <a:off x="218954" y="1296473"/>
            <a:ext cx="284548" cy="284548"/>
          </a:xfrm>
          <a:prstGeom prst="ellipse">
            <a:avLst/>
          </a:prstGeom>
          <a:solidFill>
            <a:srgbClr val="E9D9B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8B88290-3131-44AD-8866-7CD34C551D52}"/>
              </a:ext>
            </a:extLst>
          </p:cNvPr>
          <p:cNvSpPr/>
          <p:nvPr/>
        </p:nvSpPr>
        <p:spPr>
          <a:xfrm>
            <a:off x="11524214" y="4703090"/>
            <a:ext cx="394712" cy="394712"/>
          </a:xfrm>
          <a:prstGeom prst="ellipse">
            <a:avLst/>
          </a:prstGeom>
          <a:solidFill>
            <a:srgbClr val="E9D9B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099C680-A714-4AAA-AB8E-21EADB548100}"/>
              </a:ext>
            </a:extLst>
          </p:cNvPr>
          <p:cNvSpPr/>
          <p:nvPr/>
        </p:nvSpPr>
        <p:spPr>
          <a:xfrm>
            <a:off x="3318042" y="2225113"/>
            <a:ext cx="69025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 내용을 입력해주세요</a:t>
            </a:r>
            <a:r>
              <a:rPr lang="en-US" altLang="ko-KR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폰트는 </a:t>
            </a:r>
            <a:r>
              <a:rPr lang="nn-NO" altLang="ko-KR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Noto Sans CJK KR Medium</a:t>
            </a:r>
            <a:r>
              <a:rPr lang="ko-KR" altLang="en-US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입니다</a:t>
            </a:r>
            <a:r>
              <a:rPr lang="en-US" altLang="ko-KR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r>
              <a:rPr lang="en-US" altLang="ko-KR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슬라이드 제목폰트는 </a:t>
            </a:r>
            <a:r>
              <a:rPr lang="en-US" altLang="ko-KR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210 </a:t>
            </a:r>
            <a:r>
              <a:rPr lang="ko-KR" altLang="en-US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트리거 </a:t>
            </a:r>
            <a:r>
              <a:rPr lang="en-US" altLang="ko-KR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L </a:t>
            </a:r>
            <a:r>
              <a:rPr lang="ko-KR" altLang="en-US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입니다</a:t>
            </a:r>
            <a:r>
              <a:rPr lang="en-US" altLang="ko-KR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r>
              <a:rPr lang="ko-KR" altLang="en-US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F5F73F5-B084-42CB-9ED1-B59EE2A1F5EB}"/>
              </a:ext>
            </a:extLst>
          </p:cNvPr>
          <p:cNvGrpSpPr/>
          <p:nvPr/>
        </p:nvGrpSpPr>
        <p:grpSpPr>
          <a:xfrm>
            <a:off x="1603999" y="2170927"/>
            <a:ext cx="1553385" cy="659831"/>
            <a:chOff x="1603999" y="2170927"/>
            <a:chExt cx="1553385" cy="659831"/>
          </a:xfrm>
        </p:grpSpPr>
        <p:sp>
          <p:nvSpPr>
            <p:cNvPr id="12" name="화살표: 오각형 11">
              <a:extLst>
                <a:ext uri="{FF2B5EF4-FFF2-40B4-BE49-F238E27FC236}">
                  <a16:creationId xmlns:a16="http://schemas.microsoft.com/office/drawing/2014/main" id="{A3178CEF-1961-48F5-97B1-0B5EC437CF5D}"/>
                </a:ext>
              </a:extLst>
            </p:cNvPr>
            <p:cNvSpPr/>
            <p:nvPr/>
          </p:nvSpPr>
          <p:spPr>
            <a:xfrm>
              <a:off x="1603999" y="2170927"/>
              <a:ext cx="1553385" cy="659831"/>
            </a:xfrm>
            <a:prstGeom prst="homePlate">
              <a:avLst/>
            </a:prstGeom>
            <a:solidFill>
              <a:srgbClr val="E9D9BC"/>
            </a:solidFill>
            <a:ln>
              <a:noFill/>
            </a:ln>
            <a:effectLst>
              <a:outerShdw blurRad="152400" dist="38100" dir="6120000" sx="102000" sy="102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D1B324D-AEDA-4B42-A007-37D88C875B17}"/>
                </a:ext>
              </a:extLst>
            </p:cNvPr>
            <p:cNvSpPr txBox="1"/>
            <p:nvPr/>
          </p:nvSpPr>
          <p:spPr>
            <a:xfrm>
              <a:off x="1674112" y="2223190"/>
              <a:ext cx="12459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latin typeface="Noto Sans CJK KR Regular" panose="020B0500000000000000" pitchFamily="34" charset="-127"/>
                  <a:ea typeface="Noto Sans CJK KR Regular" panose="020B0500000000000000" pitchFamily="34" charset="-127"/>
                </a:defRPr>
              </a:lvl1pPr>
            </a:lstStyle>
            <a:p>
              <a:r>
                <a:rPr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a옛날사진관4" panose="02020600000000000000" pitchFamily="18" charset="-127"/>
                </a:rPr>
                <a:t>구성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DF3464BC-287C-4AB2-872F-6B627F1089D7}"/>
              </a:ext>
            </a:extLst>
          </p:cNvPr>
          <p:cNvGrpSpPr/>
          <p:nvPr/>
        </p:nvGrpSpPr>
        <p:grpSpPr>
          <a:xfrm>
            <a:off x="1603999" y="3799354"/>
            <a:ext cx="1553385" cy="659831"/>
            <a:chOff x="1603999" y="2170927"/>
            <a:chExt cx="1553385" cy="659831"/>
          </a:xfrm>
        </p:grpSpPr>
        <p:sp>
          <p:nvSpPr>
            <p:cNvPr id="33" name="화살표: 오각형 32">
              <a:extLst>
                <a:ext uri="{FF2B5EF4-FFF2-40B4-BE49-F238E27FC236}">
                  <a16:creationId xmlns:a16="http://schemas.microsoft.com/office/drawing/2014/main" id="{33A40C2B-BE0C-40AB-B3FF-FD85B808A08E}"/>
                </a:ext>
              </a:extLst>
            </p:cNvPr>
            <p:cNvSpPr/>
            <p:nvPr/>
          </p:nvSpPr>
          <p:spPr>
            <a:xfrm>
              <a:off x="1603999" y="2170927"/>
              <a:ext cx="1553385" cy="659831"/>
            </a:xfrm>
            <a:prstGeom prst="homePlate">
              <a:avLst/>
            </a:prstGeom>
            <a:solidFill>
              <a:srgbClr val="E9D9BC"/>
            </a:solidFill>
            <a:ln>
              <a:noFill/>
            </a:ln>
            <a:effectLst>
              <a:outerShdw blurRad="152400" dist="38100" dir="6120000" sx="102000" sy="102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6BA108-8AAB-42E6-8ACD-3DE7FEC75A3F}"/>
                </a:ext>
              </a:extLst>
            </p:cNvPr>
            <p:cNvSpPr txBox="1"/>
            <p:nvPr/>
          </p:nvSpPr>
          <p:spPr>
            <a:xfrm>
              <a:off x="1674112" y="2223190"/>
              <a:ext cx="12459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2400">
                  <a:latin typeface="Noto Sans CJK KR Regular" panose="020B0500000000000000" pitchFamily="34" charset="-127"/>
                  <a:ea typeface="Noto Sans CJK KR Regular" panose="020B0500000000000000" pitchFamily="34" charset="-127"/>
                </a:defRPr>
              </a:lvl1pPr>
            </a:lstStyle>
            <a:p>
              <a:r>
                <a:rPr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a옛날사진관4" panose="02020600000000000000" pitchFamily="18" charset="-127"/>
                </a:rPr>
                <a:t>운영</a:t>
              </a:r>
            </a:p>
          </p:txBody>
        </p:sp>
      </p:grpSp>
      <p:sp>
        <p:nvSpPr>
          <p:cNvPr id="6" name="타원 5">
            <a:extLst>
              <a:ext uri="{FF2B5EF4-FFF2-40B4-BE49-F238E27FC236}">
                <a16:creationId xmlns:a16="http://schemas.microsoft.com/office/drawing/2014/main" id="{B5A43857-DD1D-41FB-B1E5-E44071FAC75F}"/>
              </a:ext>
            </a:extLst>
          </p:cNvPr>
          <p:cNvSpPr/>
          <p:nvPr/>
        </p:nvSpPr>
        <p:spPr>
          <a:xfrm>
            <a:off x="3581045" y="3435824"/>
            <a:ext cx="1789248" cy="1789248"/>
          </a:xfrm>
          <a:prstGeom prst="ellipse">
            <a:avLst/>
          </a:prstGeom>
          <a:solidFill>
            <a:srgbClr val="696561"/>
          </a:solidFill>
          <a:ln>
            <a:noFill/>
          </a:ln>
          <a:effectLst>
            <a:outerShdw blurRad="139700" dist="38100" dir="5760000" sx="104000" sy="104000" algn="t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FB23F5FD-1C3E-4587-93FF-D4FDC19EC9B5}"/>
              </a:ext>
            </a:extLst>
          </p:cNvPr>
          <p:cNvSpPr/>
          <p:nvPr/>
        </p:nvSpPr>
        <p:spPr>
          <a:xfrm>
            <a:off x="5874712" y="3435824"/>
            <a:ext cx="1789248" cy="1789248"/>
          </a:xfrm>
          <a:prstGeom prst="ellipse">
            <a:avLst/>
          </a:prstGeom>
          <a:solidFill>
            <a:srgbClr val="696561"/>
          </a:solidFill>
          <a:ln>
            <a:noFill/>
          </a:ln>
          <a:effectLst>
            <a:outerShdw blurRad="139700" dist="38100" dir="5760000" sx="104000" sy="104000" algn="t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22CB1236-043B-41F3-8EF2-08524336DB34}"/>
              </a:ext>
            </a:extLst>
          </p:cNvPr>
          <p:cNvSpPr/>
          <p:nvPr/>
        </p:nvSpPr>
        <p:spPr>
          <a:xfrm>
            <a:off x="8172792" y="3435824"/>
            <a:ext cx="1789248" cy="1789248"/>
          </a:xfrm>
          <a:prstGeom prst="ellipse">
            <a:avLst/>
          </a:prstGeom>
          <a:solidFill>
            <a:srgbClr val="696561"/>
          </a:solidFill>
          <a:ln>
            <a:noFill/>
          </a:ln>
          <a:effectLst>
            <a:outerShdw blurRad="139700" dist="38100" dir="5760000" sx="104000" sy="104000" algn="t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88BAC1C-CFC5-416A-BE9D-CE7621EA8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204" y="3714903"/>
            <a:ext cx="1189922" cy="1189922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40369139-D720-4FB2-AE0F-EB50862FCC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705" y="3746659"/>
            <a:ext cx="1167577" cy="1167577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0D7CFFC0-F1A7-464A-88A3-4B74A202C9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647" y="3809014"/>
            <a:ext cx="1024044" cy="102404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7A27B0F-E657-4551-9498-658A6DB62843}"/>
              </a:ext>
            </a:extLst>
          </p:cNvPr>
          <p:cNvSpPr txBox="1"/>
          <p:nvPr/>
        </p:nvSpPr>
        <p:spPr>
          <a:xfrm>
            <a:off x="3363710" y="5465933"/>
            <a:ext cx="2212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간단한 설명입니다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360E476-A24D-456C-8EF8-186D6F07393D}"/>
              </a:ext>
            </a:extLst>
          </p:cNvPr>
          <p:cNvSpPr txBox="1"/>
          <p:nvPr/>
        </p:nvSpPr>
        <p:spPr>
          <a:xfrm>
            <a:off x="5663034" y="5465933"/>
            <a:ext cx="2212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간단한 설명입니다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B7758B6-0409-4991-B011-C9A8F19406C8}"/>
              </a:ext>
            </a:extLst>
          </p:cNvPr>
          <p:cNvSpPr txBox="1"/>
          <p:nvPr/>
        </p:nvSpPr>
        <p:spPr>
          <a:xfrm>
            <a:off x="7961114" y="5465933"/>
            <a:ext cx="2212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간단한 설명입니다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9656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2BA3AC7-2830-47A7-AB27-72C1F12201F3}"/>
              </a:ext>
            </a:extLst>
          </p:cNvPr>
          <p:cNvGrpSpPr/>
          <p:nvPr/>
        </p:nvGrpSpPr>
        <p:grpSpPr>
          <a:xfrm>
            <a:off x="-1979013" y="1925608"/>
            <a:ext cx="3759270" cy="3759270"/>
            <a:chOff x="1973418" y="2229851"/>
            <a:chExt cx="1042738" cy="104273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FC00584-840F-4B05-9250-93812E963F2B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1729D3E7-4799-4CBD-8AB9-F8C79060B6F6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9" name="자유형: 도형 38">
            <a:extLst>
              <a:ext uri="{FF2B5EF4-FFF2-40B4-BE49-F238E27FC236}">
                <a16:creationId xmlns:a16="http://schemas.microsoft.com/office/drawing/2014/main" id="{23F57D44-DEAE-41BB-ACE6-5001A85EB2F5}"/>
              </a:ext>
            </a:extLst>
          </p:cNvPr>
          <p:cNvSpPr/>
          <p:nvPr/>
        </p:nvSpPr>
        <p:spPr>
          <a:xfrm>
            <a:off x="1" y="1013495"/>
            <a:ext cx="12191999" cy="4844716"/>
          </a:xfrm>
          <a:custGeom>
            <a:avLst/>
            <a:gdLst>
              <a:gd name="connsiteX0" fmla="*/ 4816815 w 12191999"/>
              <a:gd name="connsiteY0" fmla="*/ 2149642 h 4844716"/>
              <a:gd name="connsiteX1" fmla="*/ 8967536 w 12191999"/>
              <a:gd name="connsiteY1" fmla="*/ 2149642 h 4844716"/>
              <a:gd name="connsiteX2" fmla="*/ 8967536 w 12191999"/>
              <a:gd name="connsiteY2" fmla="*/ 2695074 h 4844716"/>
              <a:gd name="connsiteX3" fmla="*/ 4816815 w 12191999"/>
              <a:gd name="connsiteY3" fmla="*/ 2695074 h 4844716"/>
              <a:gd name="connsiteX4" fmla="*/ 4816814 w 12191999"/>
              <a:gd name="connsiteY4" fmla="*/ 2149642 h 4844716"/>
              <a:gd name="connsiteX5" fmla="*/ 4816814 w 12191999"/>
              <a:gd name="connsiteY5" fmla="*/ 2693168 h 4844716"/>
              <a:gd name="connsiteX6" fmla="*/ 3965096 w 12191999"/>
              <a:gd name="connsiteY6" fmla="*/ 3544886 h 4844716"/>
              <a:gd name="connsiteX7" fmla="*/ 4816814 w 12191999"/>
              <a:gd name="connsiteY7" fmla="*/ 4396604 h 4844716"/>
              <a:gd name="connsiteX8" fmla="*/ 12191999 w 12191999"/>
              <a:gd name="connsiteY8" fmla="*/ 4396604 h 4844716"/>
              <a:gd name="connsiteX9" fmla="*/ 12191999 w 12191999"/>
              <a:gd name="connsiteY9" fmla="*/ 4844716 h 4844716"/>
              <a:gd name="connsiteX10" fmla="*/ 4816814 w 12191999"/>
              <a:gd name="connsiteY10" fmla="*/ 4844716 h 4844716"/>
              <a:gd name="connsiteX11" fmla="*/ 3469277 w 12191999"/>
              <a:gd name="connsiteY11" fmla="*/ 3497179 h 4844716"/>
              <a:gd name="connsiteX12" fmla="*/ 4816814 w 12191999"/>
              <a:gd name="connsiteY12" fmla="*/ 2149642 h 4844716"/>
              <a:gd name="connsiteX13" fmla="*/ 0 w 12191999"/>
              <a:gd name="connsiteY13" fmla="*/ 0 h 4844716"/>
              <a:gd name="connsiteX14" fmla="*/ 8967536 w 12191999"/>
              <a:gd name="connsiteY14" fmla="*/ 0 h 4844716"/>
              <a:gd name="connsiteX15" fmla="*/ 8967536 w 12191999"/>
              <a:gd name="connsiteY15" fmla="*/ 448112 h 4844716"/>
              <a:gd name="connsiteX16" fmla="*/ 0 w 12191999"/>
              <a:gd name="connsiteY16" fmla="*/ 448112 h 4844716"/>
              <a:gd name="connsiteX17" fmla="*/ 8967537 w 12191999"/>
              <a:gd name="connsiteY17" fmla="*/ 0 h 4844716"/>
              <a:gd name="connsiteX18" fmla="*/ 10315074 w 12191999"/>
              <a:gd name="connsiteY18" fmla="*/ 1347537 h 4844716"/>
              <a:gd name="connsiteX19" fmla="*/ 8967537 w 12191999"/>
              <a:gd name="connsiteY19" fmla="*/ 2695074 h 4844716"/>
              <a:gd name="connsiteX20" fmla="*/ 8967537 w 12191999"/>
              <a:gd name="connsiteY20" fmla="*/ 2151548 h 4844716"/>
              <a:gd name="connsiteX21" fmla="*/ 9819255 w 12191999"/>
              <a:gd name="connsiteY21" fmla="*/ 1299830 h 4844716"/>
              <a:gd name="connsiteX22" fmla="*/ 8967537 w 12191999"/>
              <a:gd name="connsiteY22" fmla="*/ 448112 h 484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4844716">
                <a:moveTo>
                  <a:pt x="4816815" y="2149642"/>
                </a:moveTo>
                <a:lnTo>
                  <a:pt x="8967536" y="2149642"/>
                </a:lnTo>
                <a:lnTo>
                  <a:pt x="8967536" y="2695074"/>
                </a:lnTo>
                <a:lnTo>
                  <a:pt x="4816815" y="2695074"/>
                </a:lnTo>
                <a:close/>
                <a:moveTo>
                  <a:pt x="4816814" y="2149642"/>
                </a:moveTo>
                <a:lnTo>
                  <a:pt x="4816814" y="2693168"/>
                </a:lnTo>
                <a:cubicBezTo>
                  <a:pt x="4346423" y="2693168"/>
                  <a:pt x="3965096" y="3074495"/>
                  <a:pt x="3965096" y="3544886"/>
                </a:cubicBezTo>
                <a:cubicBezTo>
                  <a:pt x="3965096" y="4015277"/>
                  <a:pt x="4346423" y="4396604"/>
                  <a:pt x="4816814" y="4396604"/>
                </a:cubicBezTo>
                <a:lnTo>
                  <a:pt x="12191999" y="4396604"/>
                </a:lnTo>
                <a:lnTo>
                  <a:pt x="12191999" y="4844716"/>
                </a:lnTo>
                <a:lnTo>
                  <a:pt x="4816814" y="4844716"/>
                </a:lnTo>
                <a:cubicBezTo>
                  <a:pt x="4072590" y="4844716"/>
                  <a:pt x="3469277" y="4241403"/>
                  <a:pt x="3469277" y="3497179"/>
                </a:cubicBezTo>
                <a:cubicBezTo>
                  <a:pt x="3469277" y="2752955"/>
                  <a:pt x="4072590" y="2149642"/>
                  <a:pt x="4816814" y="2149642"/>
                </a:cubicBezTo>
                <a:close/>
                <a:moveTo>
                  <a:pt x="0" y="0"/>
                </a:moveTo>
                <a:lnTo>
                  <a:pt x="8967536" y="0"/>
                </a:lnTo>
                <a:lnTo>
                  <a:pt x="8967536" y="448112"/>
                </a:lnTo>
                <a:lnTo>
                  <a:pt x="0" y="448112"/>
                </a:lnTo>
                <a:close/>
                <a:moveTo>
                  <a:pt x="8967537" y="0"/>
                </a:moveTo>
                <a:cubicBezTo>
                  <a:pt x="9711761" y="0"/>
                  <a:pt x="10315074" y="603313"/>
                  <a:pt x="10315074" y="1347537"/>
                </a:cubicBezTo>
                <a:cubicBezTo>
                  <a:pt x="10315074" y="2091761"/>
                  <a:pt x="9711761" y="2695074"/>
                  <a:pt x="8967537" y="2695074"/>
                </a:cubicBezTo>
                <a:lnTo>
                  <a:pt x="8967537" y="2151548"/>
                </a:lnTo>
                <a:cubicBezTo>
                  <a:pt x="9437928" y="2151548"/>
                  <a:pt x="9819255" y="1770221"/>
                  <a:pt x="9819255" y="1299830"/>
                </a:cubicBezTo>
                <a:cubicBezTo>
                  <a:pt x="9819255" y="829439"/>
                  <a:pt x="9437928" y="448112"/>
                  <a:pt x="8967537" y="448112"/>
                </a:cubicBezTo>
                <a:close/>
              </a:path>
            </a:pathLst>
          </a:custGeom>
          <a:solidFill>
            <a:srgbClr val="D7D4C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302FD84-077E-467F-8959-73AF13504637}"/>
              </a:ext>
            </a:extLst>
          </p:cNvPr>
          <p:cNvSpPr txBox="1"/>
          <p:nvPr/>
        </p:nvSpPr>
        <p:spPr>
          <a:xfrm>
            <a:off x="-281817" y="3581139"/>
            <a:ext cx="1903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ko-KR" altLang="en-US" dirty="0">
                <a:solidFill>
                  <a:srgbClr val="8F918C"/>
                </a:solidFill>
              </a:rPr>
              <a:t>계획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659A504F-531D-4BBD-9F38-11B9461DE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586" y="59091"/>
            <a:ext cx="896003" cy="896003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E5B5C4F2-D038-45F1-8B36-75FB7D68F6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284" y="1890713"/>
            <a:ext cx="896003" cy="896003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88D0964C-1D2F-428A-B173-A69404679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919" y="2958410"/>
            <a:ext cx="896003" cy="89600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603DBEC-9EA4-42A1-859A-AED9359682C7}"/>
              </a:ext>
            </a:extLst>
          </p:cNvPr>
          <p:cNvSpPr txBox="1"/>
          <p:nvPr/>
        </p:nvSpPr>
        <p:spPr>
          <a:xfrm>
            <a:off x="1493350" y="988719"/>
            <a:ext cx="1350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5</a:t>
            </a:r>
            <a:r>
              <a:rPr lang="ko-KR" altLang="en-US" sz="28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월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F8F8DA5-062C-4C03-A3FC-9FF31A179857}"/>
              </a:ext>
            </a:extLst>
          </p:cNvPr>
          <p:cNvSpPr txBox="1"/>
          <p:nvPr/>
        </p:nvSpPr>
        <p:spPr>
          <a:xfrm>
            <a:off x="9192578" y="2786716"/>
            <a:ext cx="1350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7</a:t>
            </a:r>
            <a:r>
              <a:rPr lang="ko-KR" altLang="en-US" sz="28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84B09C8-041D-435C-8556-634DEBB38047}"/>
              </a:ext>
            </a:extLst>
          </p:cNvPr>
          <p:cNvSpPr txBox="1"/>
          <p:nvPr/>
        </p:nvSpPr>
        <p:spPr>
          <a:xfrm>
            <a:off x="3149799" y="3908630"/>
            <a:ext cx="1350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9</a:t>
            </a:r>
            <a:r>
              <a:rPr lang="ko-KR" altLang="en-US" sz="28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월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5961D1F-AD5F-4737-834B-FDB0BC658BFE}"/>
              </a:ext>
            </a:extLst>
          </p:cNvPr>
          <p:cNvSpPr txBox="1"/>
          <p:nvPr/>
        </p:nvSpPr>
        <p:spPr>
          <a:xfrm>
            <a:off x="3020842" y="1562915"/>
            <a:ext cx="30309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프로젝트 기획</a:t>
            </a:r>
            <a:endParaRPr lang="en-US" altLang="ko-KR" sz="2000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인터뷰</a:t>
            </a:r>
            <a:endParaRPr lang="en-US" altLang="ko-KR" dirty="0">
              <a:solidFill>
                <a:srgbClr val="8F918C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사회인 야구 대상 설문조사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172F855-F589-4783-B75B-FB4412C341B5}"/>
              </a:ext>
            </a:extLst>
          </p:cNvPr>
          <p:cNvSpPr txBox="1"/>
          <p:nvPr/>
        </p:nvSpPr>
        <p:spPr>
          <a:xfrm>
            <a:off x="5950878" y="1533471"/>
            <a:ext cx="269306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ko-KR" altLang="en-US" sz="2000" dirty="0"/>
              <a:t>자료수집</a:t>
            </a:r>
            <a:endParaRPr lang="en-US" altLang="ko-KR" sz="2000" dirty="0"/>
          </a:p>
          <a:p>
            <a:r>
              <a:rPr lang="ko-KR" altLang="en-US" dirty="0">
                <a:solidFill>
                  <a:srgbClr val="8F918C"/>
                </a:solidFill>
              </a:rPr>
              <a:t>내용을 입력하세요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0CD6E0A-C651-41EF-8AA9-B88C8A3FAA93}"/>
              </a:ext>
            </a:extLst>
          </p:cNvPr>
          <p:cNvSpPr txBox="1"/>
          <p:nvPr/>
        </p:nvSpPr>
        <p:spPr>
          <a:xfrm>
            <a:off x="9233856" y="3693186"/>
            <a:ext cx="26930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ko-KR" altLang="en-US" sz="2000" dirty="0"/>
              <a:t>자료 수집 기간</a:t>
            </a:r>
            <a:endParaRPr lang="en-US" altLang="ko-KR" sz="2000" dirty="0"/>
          </a:p>
          <a:p>
            <a:r>
              <a:rPr lang="ko-KR" altLang="en-US" dirty="0">
                <a:solidFill>
                  <a:srgbClr val="8F918C"/>
                </a:solidFill>
              </a:rPr>
              <a:t>내용을 입력하세요</a:t>
            </a:r>
            <a:r>
              <a:rPr lang="en-US" altLang="ko-KR" dirty="0">
                <a:solidFill>
                  <a:srgbClr val="8F918C"/>
                </a:solidFill>
              </a:rPr>
              <a:t>.</a:t>
            </a:r>
          </a:p>
          <a:p>
            <a:r>
              <a:rPr lang="ko-KR" altLang="en-US" dirty="0">
                <a:solidFill>
                  <a:srgbClr val="8F918C"/>
                </a:solidFill>
              </a:rPr>
              <a:t>내용을 입력하세요</a:t>
            </a:r>
            <a:r>
              <a:rPr lang="en-US" altLang="ko-KR" dirty="0">
                <a:solidFill>
                  <a:srgbClr val="8F918C"/>
                </a:solidFill>
              </a:rPr>
              <a:t>.</a:t>
            </a:r>
            <a:endParaRPr lang="ko-KR" altLang="en-US" dirty="0">
              <a:solidFill>
                <a:srgbClr val="8F918C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C9D9EBB-32C6-4930-8517-900FFC350B12}"/>
              </a:ext>
            </a:extLst>
          </p:cNvPr>
          <p:cNvSpPr txBox="1"/>
          <p:nvPr/>
        </p:nvSpPr>
        <p:spPr>
          <a:xfrm>
            <a:off x="6019477" y="3805243"/>
            <a:ext cx="26930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자료 정리</a:t>
            </a:r>
            <a:endParaRPr lang="en-US" altLang="ko-KR" sz="2000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내용을 입력하세요</a:t>
            </a:r>
            <a:r>
              <a:rPr lang="en-US" altLang="ko-KR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r>
              <a:rPr lang="ko-KR" altLang="en-US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내용을 입력하세요</a:t>
            </a:r>
            <a:r>
              <a:rPr lang="en-US" altLang="ko-KR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8F918C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0D5EC208-F856-4C6C-8080-8E1B50E1A6AF}"/>
              </a:ext>
            </a:extLst>
          </p:cNvPr>
          <p:cNvGrpSpPr/>
          <p:nvPr/>
        </p:nvGrpSpPr>
        <p:grpSpPr>
          <a:xfrm>
            <a:off x="2882513" y="1110976"/>
            <a:ext cx="267286" cy="999178"/>
            <a:chOff x="2882513" y="1139112"/>
            <a:chExt cx="267286" cy="999178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F2ACC502-4CBA-4446-919B-19C2C5E89791}"/>
                </a:ext>
              </a:extLst>
            </p:cNvPr>
            <p:cNvGrpSpPr/>
            <p:nvPr/>
          </p:nvGrpSpPr>
          <p:grpSpPr>
            <a:xfrm>
              <a:off x="2882513" y="1139112"/>
              <a:ext cx="267286" cy="999178"/>
              <a:chOff x="2882513" y="1350160"/>
              <a:chExt cx="267286" cy="999178"/>
            </a:xfrm>
          </p:grpSpPr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BAD3E2D2-DAE1-4D55-8DEE-5E1061B0471C}"/>
                  </a:ext>
                </a:extLst>
              </p:cNvPr>
              <p:cNvSpPr/>
              <p:nvPr/>
            </p:nvSpPr>
            <p:spPr>
              <a:xfrm>
                <a:off x="2882513" y="1350160"/>
                <a:ext cx="267286" cy="267286"/>
              </a:xfrm>
              <a:prstGeom prst="ellipse">
                <a:avLst/>
              </a:prstGeom>
              <a:solidFill>
                <a:srgbClr val="E9C6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54AC3C99-E852-4785-B58A-6A859447B5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00658" y="1483803"/>
                <a:ext cx="0" cy="865535"/>
              </a:xfrm>
              <a:prstGeom prst="line">
                <a:avLst/>
              </a:prstGeom>
              <a:ln w="53975" cap="rnd">
                <a:solidFill>
                  <a:srgbClr val="E9C6B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72D99A10-92D8-4468-8073-F0ED51EA65CC}"/>
                </a:ext>
              </a:extLst>
            </p:cNvPr>
            <p:cNvSpPr/>
            <p:nvPr/>
          </p:nvSpPr>
          <p:spPr>
            <a:xfrm>
              <a:off x="2954915" y="1212009"/>
              <a:ext cx="123668" cy="123668"/>
            </a:xfrm>
            <a:prstGeom prst="ellipse">
              <a:avLst/>
            </a:prstGeom>
            <a:solidFill>
              <a:srgbClr val="F4F1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033749EB-EE9B-43D9-B0C3-E57B5A51E611}"/>
              </a:ext>
            </a:extLst>
          </p:cNvPr>
          <p:cNvGrpSpPr/>
          <p:nvPr/>
        </p:nvGrpSpPr>
        <p:grpSpPr>
          <a:xfrm>
            <a:off x="5817235" y="1124580"/>
            <a:ext cx="267286" cy="985574"/>
            <a:chOff x="2882513" y="1139112"/>
            <a:chExt cx="267286" cy="985574"/>
          </a:xfrm>
        </p:grpSpPr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23C13D19-F8D9-4654-A468-FE6E4CAAA57B}"/>
                </a:ext>
              </a:extLst>
            </p:cNvPr>
            <p:cNvGrpSpPr/>
            <p:nvPr/>
          </p:nvGrpSpPr>
          <p:grpSpPr>
            <a:xfrm>
              <a:off x="2882513" y="1139112"/>
              <a:ext cx="267286" cy="985574"/>
              <a:chOff x="2882513" y="1350160"/>
              <a:chExt cx="267286" cy="985574"/>
            </a:xfrm>
          </p:grpSpPr>
          <p:sp>
            <p:nvSpPr>
              <p:cNvPr id="67" name="타원 66">
                <a:extLst>
                  <a:ext uri="{FF2B5EF4-FFF2-40B4-BE49-F238E27FC236}">
                    <a16:creationId xmlns:a16="http://schemas.microsoft.com/office/drawing/2014/main" id="{097AF14A-582F-45F3-8796-24E464F45A70}"/>
                  </a:ext>
                </a:extLst>
              </p:cNvPr>
              <p:cNvSpPr/>
              <p:nvPr/>
            </p:nvSpPr>
            <p:spPr>
              <a:xfrm>
                <a:off x="2882513" y="1350160"/>
                <a:ext cx="267286" cy="267286"/>
              </a:xfrm>
              <a:prstGeom prst="ellipse">
                <a:avLst/>
              </a:prstGeom>
              <a:solidFill>
                <a:srgbClr val="E9C6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8" name="직선 연결선 67">
                <a:extLst>
                  <a:ext uri="{FF2B5EF4-FFF2-40B4-BE49-F238E27FC236}">
                    <a16:creationId xmlns:a16="http://schemas.microsoft.com/office/drawing/2014/main" id="{B20D3C0E-7F95-4469-9D1F-CBDF00632E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00658" y="1483803"/>
                <a:ext cx="0" cy="851931"/>
              </a:xfrm>
              <a:prstGeom prst="line">
                <a:avLst/>
              </a:prstGeom>
              <a:ln w="53975" cap="rnd">
                <a:solidFill>
                  <a:srgbClr val="E9C6B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242AB2DE-AA3A-4A3F-B1E3-DC5167BC9328}"/>
                </a:ext>
              </a:extLst>
            </p:cNvPr>
            <p:cNvSpPr/>
            <p:nvPr/>
          </p:nvSpPr>
          <p:spPr>
            <a:xfrm>
              <a:off x="2954915" y="1212009"/>
              <a:ext cx="123668" cy="123668"/>
            </a:xfrm>
            <a:prstGeom prst="ellipse">
              <a:avLst/>
            </a:prstGeom>
            <a:solidFill>
              <a:srgbClr val="F4F1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A3B4FA73-79E4-4890-B800-7C0E46CD08D5}"/>
              </a:ext>
            </a:extLst>
          </p:cNvPr>
          <p:cNvGrpSpPr/>
          <p:nvPr/>
        </p:nvGrpSpPr>
        <p:grpSpPr>
          <a:xfrm>
            <a:off x="9039930" y="3272769"/>
            <a:ext cx="267286" cy="1408519"/>
            <a:chOff x="2882513" y="1139112"/>
            <a:chExt cx="267286" cy="1408519"/>
          </a:xfrm>
        </p:grpSpPr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B210822C-4A3B-40C9-AC1A-2B60A9B175F2}"/>
                </a:ext>
              </a:extLst>
            </p:cNvPr>
            <p:cNvGrpSpPr/>
            <p:nvPr/>
          </p:nvGrpSpPr>
          <p:grpSpPr>
            <a:xfrm>
              <a:off x="2882513" y="1139112"/>
              <a:ext cx="267286" cy="1408519"/>
              <a:chOff x="2882513" y="1350160"/>
              <a:chExt cx="267286" cy="1408519"/>
            </a:xfrm>
          </p:grpSpPr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EF26A50C-E1A8-40BB-A6CB-FCACD2B58F1F}"/>
                  </a:ext>
                </a:extLst>
              </p:cNvPr>
              <p:cNvSpPr/>
              <p:nvPr/>
            </p:nvSpPr>
            <p:spPr>
              <a:xfrm>
                <a:off x="2882513" y="1350160"/>
                <a:ext cx="267286" cy="267286"/>
              </a:xfrm>
              <a:prstGeom prst="ellipse">
                <a:avLst/>
              </a:prstGeom>
              <a:solidFill>
                <a:srgbClr val="E9C6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81" name="직선 연결선 80">
                <a:extLst>
                  <a:ext uri="{FF2B5EF4-FFF2-40B4-BE49-F238E27FC236}">
                    <a16:creationId xmlns:a16="http://schemas.microsoft.com/office/drawing/2014/main" id="{FD00CE14-9F65-47E8-9B62-AAE74BEA0C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00658" y="1483803"/>
                <a:ext cx="0" cy="1274876"/>
              </a:xfrm>
              <a:prstGeom prst="line">
                <a:avLst/>
              </a:prstGeom>
              <a:ln w="53975" cap="rnd">
                <a:solidFill>
                  <a:srgbClr val="E9C6B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4A106F26-743A-4AFE-8BE6-FCAE20FD1130}"/>
                </a:ext>
              </a:extLst>
            </p:cNvPr>
            <p:cNvSpPr/>
            <p:nvPr/>
          </p:nvSpPr>
          <p:spPr>
            <a:xfrm>
              <a:off x="2954915" y="1212009"/>
              <a:ext cx="123668" cy="123668"/>
            </a:xfrm>
            <a:prstGeom prst="ellipse">
              <a:avLst/>
            </a:prstGeom>
            <a:solidFill>
              <a:srgbClr val="F4F1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1311C1E3-7A4D-4F77-A913-7F414842953B}"/>
              </a:ext>
            </a:extLst>
          </p:cNvPr>
          <p:cNvGrpSpPr/>
          <p:nvPr/>
        </p:nvGrpSpPr>
        <p:grpSpPr>
          <a:xfrm>
            <a:off x="5861258" y="3364084"/>
            <a:ext cx="267286" cy="1317204"/>
            <a:chOff x="2882513" y="1139112"/>
            <a:chExt cx="267286" cy="1317204"/>
          </a:xfrm>
        </p:grpSpPr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AE2B9273-C97F-4DF9-B0B9-724E499E60C5}"/>
                </a:ext>
              </a:extLst>
            </p:cNvPr>
            <p:cNvGrpSpPr/>
            <p:nvPr/>
          </p:nvGrpSpPr>
          <p:grpSpPr>
            <a:xfrm>
              <a:off x="2882513" y="1139112"/>
              <a:ext cx="267286" cy="1317204"/>
              <a:chOff x="2882513" y="1350160"/>
              <a:chExt cx="267286" cy="1317204"/>
            </a:xfrm>
          </p:grpSpPr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AAA0E065-8CFA-4680-8A79-BE45E2457A93}"/>
                  </a:ext>
                </a:extLst>
              </p:cNvPr>
              <p:cNvSpPr/>
              <p:nvPr/>
            </p:nvSpPr>
            <p:spPr>
              <a:xfrm>
                <a:off x="2882513" y="1350160"/>
                <a:ext cx="267286" cy="267286"/>
              </a:xfrm>
              <a:prstGeom prst="ellipse">
                <a:avLst/>
              </a:prstGeom>
              <a:solidFill>
                <a:srgbClr val="E9C6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849FB233-886C-46AD-94EC-7C67527CB3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00658" y="1483803"/>
                <a:ext cx="0" cy="1183561"/>
              </a:xfrm>
              <a:prstGeom prst="line">
                <a:avLst/>
              </a:prstGeom>
              <a:ln w="53975" cap="rnd">
                <a:solidFill>
                  <a:srgbClr val="E9C6B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D1D68002-5E13-46F2-855A-4239B022410C}"/>
                </a:ext>
              </a:extLst>
            </p:cNvPr>
            <p:cNvSpPr/>
            <p:nvPr/>
          </p:nvSpPr>
          <p:spPr>
            <a:xfrm>
              <a:off x="2954915" y="1212009"/>
              <a:ext cx="123668" cy="123668"/>
            </a:xfrm>
            <a:prstGeom prst="ellipse">
              <a:avLst/>
            </a:prstGeom>
            <a:solidFill>
              <a:srgbClr val="F4F1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A6734791-4D94-4E4B-A98D-9C9CA6A04F0E}"/>
              </a:ext>
            </a:extLst>
          </p:cNvPr>
          <p:cNvGrpSpPr/>
          <p:nvPr/>
        </p:nvGrpSpPr>
        <p:grpSpPr>
          <a:xfrm>
            <a:off x="3531655" y="4532928"/>
            <a:ext cx="267286" cy="267286"/>
            <a:chOff x="2882513" y="1139112"/>
            <a:chExt cx="267286" cy="267286"/>
          </a:xfrm>
        </p:grpSpPr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33C4F62A-5A46-4A26-B9A5-BC5146CFDC76}"/>
                </a:ext>
              </a:extLst>
            </p:cNvPr>
            <p:cNvSpPr/>
            <p:nvPr/>
          </p:nvSpPr>
          <p:spPr>
            <a:xfrm>
              <a:off x="2882513" y="1139112"/>
              <a:ext cx="267286" cy="267286"/>
            </a:xfrm>
            <a:prstGeom prst="ellipse">
              <a:avLst/>
            </a:prstGeom>
            <a:solidFill>
              <a:srgbClr val="E9C6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F9E1CC71-85DA-46C6-A2C6-9552C02846A2}"/>
                </a:ext>
              </a:extLst>
            </p:cNvPr>
            <p:cNvSpPr/>
            <p:nvPr/>
          </p:nvSpPr>
          <p:spPr>
            <a:xfrm>
              <a:off x="2954915" y="1212009"/>
              <a:ext cx="123668" cy="123668"/>
            </a:xfrm>
            <a:prstGeom prst="ellipse">
              <a:avLst/>
            </a:prstGeom>
            <a:solidFill>
              <a:srgbClr val="F4F1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7689DA35-962A-4D0F-B895-A6C7711979A2}"/>
              </a:ext>
            </a:extLst>
          </p:cNvPr>
          <p:cNvSpPr txBox="1"/>
          <p:nvPr/>
        </p:nvSpPr>
        <p:spPr>
          <a:xfrm>
            <a:off x="2028066" y="4517319"/>
            <a:ext cx="15746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디자인 확정</a:t>
            </a: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D0E6C103-199D-4587-A9B9-A987D89B1409}"/>
              </a:ext>
            </a:extLst>
          </p:cNvPr>
          <p:cNvGrpSpPr/>
          <p:nvPr/>
        </p:nvGrpSpPr>
        <p:grpSpPr>
          <a:xfrm>
            <a:off x="4138279" y="5316970"/>
            <a:ext cx="267286" cy="968878"/>
            <a:chOff x="2882513" y="1139112"/>
            <a:chExt cx="267286" cy="968878"/>
          </a:xfrm>
        </p:grpSpPr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445D1189-CEB0-4EAA-A21A-FDD940BE3181}"/>
                </a:ext>
              </a:extLst>
            </p:cNvPr>
            <p:cNvGrpSpPr/>
            <p:nvPr/>
          </p:nvGrpSpPr>
          <p:grpSpPr>
            <a:xfrm>
              <a:off x="2882513" y="1139112"/>
              <a:ext cx="267286" cy="968878"/>
              <a:chOff x="2882513" y="1350160"/>
              <a:chExt cx="267286" cy="968878"/>
            </a:xfrm>
          </p:grpSpPr>
          <p:sp>
            <p:nvSpPr>
              <p:cNvPr id="100" name="타원 99">
                <a:extLst>
                  <a:ext uri="{FF2B5EF4-FFF2-40B4-BE49-F238E27FC236}">
                    <a16:creationId xmlns:a16="http://schemas.microsoft.com/office/drawing/2014/main" id="{05D106D8-A282-4519-AFCC-5200160077B6}"/>
                  </a:ext>
                </a:extLst>
              </p:cNvPr>
              <p:cNvSpPr/>
              <p:nvPr/>
            </p:nvSpPr>
            <p:spPr>
              <a:xfrm>
                <a:off x="2882513" y="1350160"/>
                <a:ext cx="267286" cy="267286"/>
              </a:xfrm>
              <a:prstGeom prst="ellipse">
                <a:avLst/>
              </a:prstGeom>
              <a:solidFill>
                <a:srgbClr val="E9C6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01" name="직선 연결선 100">
                <a:extLst>
                  <a:ext uri="{FF2B5EF4-FFF2-40B4-BE49-F238E27FC236}">
                    <a16:creationId xmlns:a16="http://schemas.microsoft.com/office/drawing/2014/main" id="{65FB4828-278A-4BFC-8BAA-9CCCA2EC0F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00658" y="1483803"/>
                <a:ext cx="0" cy="835235"/>
              </a:xfrm>
              <a:prstGeom prst="line">
                <a:avLst/>
              </a:prstGeom>
              <a:ln w="53975" cap="rnd">
                <a:solidFill>
                  <a:srgbClr val="E9C6B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0B3C9005-031B-4AEE-95ED-4FE9902E0688}"/>
                </a:ext>
              </a:extLst>
            </p:cNvPr>
            <p:cNvSpPr/>
            <p:nvPr/>
          </p:nvSpPr>
          <p:spPr>
            <a:xfrm>
              <a:off x="2954915" y="1212009"/>
              <a:ext cx="123668" cy="123668"/>
            </a:xfrm>
            <a:prstGeom prst="ellipse">
              <a:avLst/>
            </a:prstGeom>
            <a:solidFill>
              <a:srgbClr val="F4F1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460F5D4D-77E5-4766-A17E-6C040B776948}"/>
              </a:ext>
            </a:extLst>
          </p:cNvPr>
          <p:cNvSpPr txBox="1"/>
          <p:nvPr/>
        </p:nvSpPr>
        <p:spPr>
          <a:xfrm>
            <a:off x="987568" y="5730523"/>
            <a:ext cx="322071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제목을 입력하세요</a:t>
            </a:r>
            <a:endParaRPr lang="en-US" altLang="ko-KR" sz="2000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r"/>
            <a:r>
              <a:rPr lang="ko-KR" altLang="en-US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내용을 입력하세요</a:t>
            </a:r>
            <a:r>
              <a:rPr lang="en-US" altLang="ko-KR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8F918C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4C099BEC-7E37-47BB-BEC2-F7E19598A4CF}"/>
              </a:ext>
            </a:extLst>
          </p:cNvPr>
          <p:cNvGrpSpPr/>
          <p:nvPr/>
        </p:nvGrpSpPr>
        <p:grpSpPr>
          <a:xfrm>
            <a:off x="6274089" y="5492643"/>
            <a:ext cx="267286" cy="267286"/>
            <a:chOff x="2882513" y="1139112"/>
            <a:chExt cx="267286" cy="267286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B9933722-AD53-4EAC-8243-3BD7D8A3151E}"/>
                </a:ext>
              </a:extLst>
            </p:cNvPr>
            <p:cNvSpPr/>
            <p:nvPr/>
          </p:nvSpPr>
          <p:spPr>
            <a:xfrm>
              <a:off x="2882513" y="1139112"/>
              <a:ext cx="267286" cy="267286"/>
            </a:xfrm>
            <a:prstGeom prst="ellipse">
              <a:avLst/>
            </a:prstGeom>
            <a:solidFill>
              <a:srgbClr val="E9C6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8B2E43D3-C7F6-4036-BA98-91D3EC361C6A}"/>
                </a:ext>
              </a:extLst>
            </p:cNvPr>
            <p:cNvSpPr/>
            <p:nvPr/>
          </p:nvSpPr>
          <p:spPr>
            <a:xfrm>
              <a:off x="2954915" y="1212009"/>
              <a:ext cx="123668" cy="123668"/>
            </a:xfrm>
            <a:prstGeom prst="ellipse">
              <a:avLst/>
            </a:prstGeom>
            <a:solidFill>
              <a:srgbClr val="F4F1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4FD405CF-9739-426F-9E65-B6BD9BA2B9DA}"/>
              </a:ext>
            </a:extLst>
          </p:cNvPr>
          <p:cNvSpPr txBox="1"/>
          <p:nvPr/>
        </p:nvSpPr>
        <p:spPr>
          <a:xfrm>
            <a:off x="5623953" y="5946919"/>
            <a:ext cx="1617506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제목을 </a:t>
            </a:r>
            <a:endParaRPr lang="en-US" altLang="ko-KR" sz="2000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ctr"/>
            <a:r>
              <a:rPr lang="ko-KR" altLang="en-US" sz="2000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입력하세요</a:t>
            </a:r>
          </a:p>
        </p:txBody>
      </p: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84D391A1-8C5F-49C3-A6E9-AF5EA512A6F3}"/>
              </a:ext>
            </a:extLst>
          </p:cNvPr>
          <p:cNvGrpSpPr/>
          <p:nvPr/>
        </p:nvGrpSpPr>
        <p:grpSpPr>
          <a:xfrm>
            <a:off x="9867814" y="5506866"/>
            <a:ext cx="267286" cy="267286"/>
            <a:chOff x="2882513" y="1139112"/>
            <a:chExt cx="267286" cy="267286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7B9CB0AC-D240-467A-86B1-367DE98C630E}"/>
                </a:ext>
              </a:extLst>
            </p:cNvPr>
            <p:cNvSpPr/>
            <p:nvPr/>
          </p:nvSpPr>
          <p:spPr>
            <a:xfrm>
              <a:off x="2882513" y="1139112"/>
              <a:ext cx="267286" cy="267286"/>
            </a:xfrm>
            <a:prstGeom prst="ellipse">
              <a:avLst/>
            </a:prstGeom>
            <a:solidFill>
              <a:srgbClr val="E9C6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1BD5C6D4-ABDE-4FBC-851D-B1DB4C4AEB2D}"/>
                </a:ext>
              </a:extLst>
            </p:cNvPr>
            <p:cNvSpPr/>
            <p:nvPr/>
          </p:nvSpPr>
          <p:spPr>
            <a:xfrm>
              <a:off x="2954915" y="1212009"/>
              <a:ext cx="123668" cy="123668"/>
            </a:xfrm>
            <a:prstGeom prst="ellipse">
              <a:avLst/>
            </a:prstGeom>
            <a:solidFill>
              <a:srgbClr val="F4F1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9" name="TextBox 118">
            <a:extLst>
              <a:ext uri="{FF2B5EF4-FFF2-40B4-BE49-F238E27FC236}">
                <a16:creationId xmlns:a16="http://schemas.microsoft.com/office/drawing/2014/main" id="{70EFD503-240B-49A9-AA6D-BD5FE3BFEAE4}"/>
              </a:ext>
            </a:extLst>
          </p:cNvPr>
          <p:cNvSpPr txBox="1"/>
          <p:nvPr/>
        </p:nvSpPr>
        <p:spPr>
          <a:xfrm>
            <a:off x="9039930" y="5989627"/>
            <a:ext cx="20284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최종 발표</a:t>
            </a:r>
            <a:endParaRPr lang="en-US" altLang="ko-KR" sz="2000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ctr"/>
            <a:r>
              <a:rPr lang="ko-KR" altLang="en-US" sz="2000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앱 배포</a:t>
            </a:r>
          </a:p>
        </p:txBody>
      </p:sp>
      <p:pic>
        <p:nvPicPr>
          <p:cNvPr id="60" name="그림 59">
            <a:extLst>
              <a:ext uri="{FF2B5EF4-FFF2-40B4-BE49-F238E27FC236}">
                <a16:creationId xmlns:a16="http://schemas.microsoft.com/office/drawing/2014/main" id="{B5615F44-F42F-4C45-B2EB-508092BCC7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6709" y="4442764"/>
            <a:ext cx="896003" cy="896003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047F8D43-2B46-48F6-BA91-DC71BA4FBAFD}"/>
              </a:ext>
            </a:extLst>
          </p:cNvPr>
          <p:cNvSpPr txBox="1"/>
          <p:nvPr/>
        </p:nvSpPr>
        <p:spPr>
          <a:xfrm>
            <a:off x="7956743" y="5378899"/>
            <a:ext cx="1350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11</a:t>
            </a:r>
            <a:r>
              <a:rPr lang="ko-KR" altLang="en-US" sz="28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월</a:t>
            </a: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58D5D950-2945-0A40-A7E5-6384B509C646}"/>
              </a:ext>
            </a:extLst>
          </p:cNvPr>
          <p:cNvGrpSpPr/>
          <p:nvPr/>
        </p:nvGrpSpPr>
        <p:grpSpPr>
          <a:xfrm rot="16200000">
            <a:off x="10366902" y="999123"/>
            <a:ext cx="267286" cy="1408519"/>
            <a:chOff x="2882513" y="1139112"/>
            <a:chExt cx="267286" cy="1408519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434AF37F-C527-C647-9C98-CA5B534D4881}"/>
                </a:ext>
              </a:extLst>
            </p:cNvPr>
            <p:cNvGrpSpPr/>
            <p:nvPr/>
          </p:nvGrpSpPr>
          <p:grpSpPr>
            <a:xfrm>
              <a:off x="2882513" y="1139112"/>
              <a:ext cx="267286" cy="1408519"/>
              <a:chOff x="2882513" y="1350160"/>
              <a:chExt cx="267286" cy="1408519"/>
            </a:xfrm>
          </p:grpSpPr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0CB963B7-DF69-9F49-BA3B-FA0F83188860}"/>
                  </a:ext>
                </a:extLst>
              </p:cNvPr>
              <p:cNvSpPr/>
              <p:nvPr/>
            </p:nvSpPr>
            <p:spPr>
              <a:xfrm>
                <a:off x="2882513" y="1350160"/>
                <a:ext cx="267286" cy="267286"/>
              </a:xfrm>
              <a:prstGeom prst="ellipse">
                <a:avLst/>
              </a:prstGeom>
              <a:solidFill>
                <a:srgbClr val="E9C6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2" name="직선 연결선 80">
                <a:extLst>
                  <a:ext uri="{FF2B5EF4-FFF2-40B4-BE49-F238E27FC236}">
                    <a16:creationId xmlns:a16="http://schemas.microsoft.com/office/drawing/2014/main" id="{61B70DD1-B119-B24F-A556-32D0836C8B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00658" y="1483803"/>
                <a:ext cx="0" cy="1274876"/>
              </a:xfrm>
              <a:prstGeom prst="line">
                <a:avLst/>
              </a:prstGeom>
              <a:ln w="53975" cap="rnd">
                <a:solidFill>
                  <a:srgbClr val="E9C6BA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BA49221A-D817-514C-8BCB-D5D3B9F94EF2}"/>
                </a:ext>
              </a:extLst>
            </p:cNvPr>
            <p:cNvSpPr/>
            <p:nvPr/>
          </p:nvSpPr>
          <p:spPr>
            <a:xfrm>
              <a:off x="2954915" y="1212009"/>
              <a:ext cx="123668" cy="123668"/>
            </a:xfrm>
            <a:prstGeom prst="ellipse">
              <a:avLst/>
            </a:prstGeom>
            <a:solidFill>
              <a:srgbClr val="F4F1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7219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그룹 68">
            <a:extLst>
              <a:ext uri="{FF2B5EF4-FFF2-40B4-BE49-F238E27FC236}">
                <a16:creationId xmlns:a16="http://schemas.microsoft.com/office/drawing/2014/main" id="{C268EBC3-A89E-4A81-A40A-B00EFC29065B}"/>
              </a:ext>
            </a:extLst>
          </p:cNvPr>
          <p:cNvGrpSpPr/>
          <p:nvPr/>
        </p:nvGrpSpPr>
        <p:grpSpPr>
          <a:xfrm>
            <a:off x="4423422" y="1741923"/>
            <a:ext cx="3369091" cy="3369091"/>
            <a:chOff x="1973418" y="2229851"/>
            <a:chExt cx="1042738" cy="1042738"/>
          </a:xfrm>
        </p:grpSpPr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161C0011-36AD-4E2E-A5E2-023309D2FDBF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F3C21D7F-C61A-4055-AF19-5F146A88693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A05E1F24-6215-40E8-A94F-43796336F414}"/>
              </a:ext>
            </a:extLst>
          </p:cNvPr>
          <p:cNvSpPr txBox="1"/>
          <p:nvPr/>
        </p:nvSpPr>
        <p:spPr>
          <a:xfrm>
            <a:off x="5445996" y="2447229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+mj-lt"/>
              <a:ea typeface="12롯데마트드림Bold" panose="02020603020101020101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6BDC48F-A460-48E2-9751-C0A486B5A2C9}"/>
              </a:ext>
            </a:extLst>
          </p:cNvPr>
          <p:cNvSpPr txBox="1"/>
          <p:nvPr/>
        </p:nvSpPr>
        <p:spPr>
          <a:xfrm>
            <a:off x="4684384" y="3529178"/>
            <a:ext cx="28471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about Project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8188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0A553838-AF8D-459A-B7DD-7B24750164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55"/>
          <a:stretch/>
        </p:blipFill>
        <p:spPr>
          <a:xfrm>
            <a:off x="8987367" y="0"/>
            <a:ext cx="8955176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ECBD5A0-6910-49BC-9F9D-13DE6FFB73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912"/>
          <a:stretch/>
        </p:blipFill>
        <p:spPr>
          <a:xfrm>
            <a:off x="0" y="0"/>
            <a:ext cx="897273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1F48EFD-85AA-4685-870A-0D5FFCF801C4}"/>
              </a:ext>
            </a:extLst>
          </p:cNvPr>
          <p:cNvSpPr/>
          <p:nvPr/>
        </p:nvSpPr>
        <p:spPr>
          <a:xfrm>
            <a:off x="8955176" y="0"/>
            <a:ext cx="3236824" cy="6858000"/>
          </a:xfrm>
          <a:prstGeom prst="rect">
            <a:avLst/>
          </a:prstGeom>
          <a:solidFill>
            <a:srgbClr val="696561"/>
          </a:solidFill>
          <a:ln>
            <a:noFill/>
          </a:ln>
          <a:effectLst>
            <a:outerShdw blurRad="190500" dist="38100" dir="10800000" sx="101000" sy="101000" algn="r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C268EBC3-A89E-4A81-A40A-B00EFC29065B}"/>
              </a:ext>
            </a:extLst>
          </p:cNvPr>
          <p:cNvGrpSpPr/>
          <p:nvPr/>
        </p:nvGrpSpPr>
        <p:grpSpPr>
          <a:xfrm>
            <a:off x="8165428" y="1808128"/>
            <a:ext cx="1667889" cy="1667889"/>
            <a:chOff x="1973418" y="2229851"/>
            <a:chExt cx="1042738" cy="1042738"/>
          </a:xfrm>
        </p:grpSpPr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161C0011-36AD-4E2E-A5E2-023309D2FDBF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lt"/>
              </a:endParaRPr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F3C21D7F-C61A-4055-AF19-5F146A88693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lt"/>
              </a:endParaRPr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A05E1F24-6215-40E8-A94F-43796336F414}"/>
              </a:ext>
            </a:extLst>
          </p:cNvPr>
          <p:cNvSpPr txBox="1"/>
          <p:nvPr/>
        </p:nvSpPr>
        <p:spPr>
          <a:xfrm>
            <a:off x="8351470" y="2161586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+mj-lt"/>
              <a:ea typeface="12롯데마트드림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F75A54-1318-43C5-8E59-C6C48C56CD30}"/>
              </a:ext>
            </a:extLst>
          </p:cNvPr>
          <p:cNvSpPr txBox="1"/>
          <p:nvPr/>
        </p:nvSpPr>
        <p:spPr>
          <a:xfrm>
            <a:off x="9447289" y="2025297"/>
            <a:ext cx="2932529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lt"/>
                <a:ea typeface="a옛날사진관4" panose="02020600000000000000" pitchFamily="18" charset="-127"/>
              </a:rPr>
              <a:t>제목을</a:t>
            </a:r>
            <a:endParaRPr lang="en-US" altLang="ko-KR" sz="2800" dirty="0">
              <a:solidFill>
                <a:schemeClr val="bg1"/>
              </a:solidFill>
              <a:latin typeface="+mj-lt"/>
              <a:ea typeface="a옛날사진관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lt"/>
                <a:ea typeface="a옛날사진관4" panose="02020600000000000000" pitchFamily="18" charset="-127"/>
              </a:rPr>
              <a:t>입력하세요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708D793-75F2-4D67-8357-9098A56EE535}"/>
              </a:ext>
            </a:extLst>
          </p:cNvPr>
          <p:cNvSpPr/>
          <p:nvPr/>
        </p:nvSpPr>
        <p:spPr>
          <a:xfrm>
            <a:off x="5212953" y="6212114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89052A8F-E09B-4E1A-BE31-E078B7BC59EC}"/>
              </a:ext>
            </a:extLst>
          </p:cNvPr>
          <p:cNvSpPr/>
          <p:nvPr/>
        </p:nvSpPr>
        <p:spPr>
          <a:xfrm>
            <a:off x="4774160" y="6212114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0D0F89CF-CA98-41B1-A8CD-052C8C449479}"/>
              </a:ext>
            </a:extLst>
          </p:cNvPr>
          <p:cNvSpPr/>
          <p:nvPr/>
        </p:nvSpPr>
        <p:spPr>
          <a:xfrm>
            <a:off x="4327430" y="6195152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1DE3A0EA-2B96-4FD5-8C28-244DDE033E0A}"/>
              </a:ext>
            </a:extLst>
          </p:cNvPr>
          <p:cNvSpPr/>
          <p:nvPr/>
        </p:nvSpPr>
        <p:spPr>
          <a:xfrm>
            <a:off x="3816576" y="6126650"/>
            <a:ext cx="364337" cy="364337"/>
          </a:xfrm>
          <a:prstGeom prst="ellipse">
            <a:avLst/>
          </a:prstGeom>
          <a:solidFill>
            <a:srgbClr val="F4F1E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6154B58-7FC2-4120-8D6E-B550158A8975}"/>
              </a:ext>
            </a:extLst>
          </p:cNvPr>
          <p:cNvSpPr/>
          <p:nvPr/>
        </p:nvSpPr>
        <p:spPr>
          <a:xfrm>
            <a:off x="8955176" y="4265445"/>
            <a:ext cx="32368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무료사진을 찾아서 넣다 보니</a:t>
            </a:r>
            <a:endParaRPr lang="en-US" altLang="ko-KR" sz="1600" dirty="0">
              <a:solidFill>
                <a:srgbClr val="D7D4C6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화질이 좀 많이 깨지네요 </a:t>
            </a:r>
            <a:r>
              <a:rPr lang="ko-KR" altLang="en-US" sz="1600" dirty="0" err="1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ㅎㅎ</a:t>
            </a:r>
            <a:endParaRPr lang="en-US" altLang="ko-KR" sz="1600" dirty="0">
              <a:solidFill>
                <a:srgbClr val="D7D4C6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여러분은 화질 좋은 사진 넣으세요</a:t>
            </a:r>
            <a:r>
              <a:rPr lang="en-US" altLang="ko-KR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81123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176F2FA7-030C-4049-847A-F5F70E8859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2"/>
          <a:stretch/>
        </p:blipFill>
        <p:spPr>
          <a:xfrm>
            <a:off x="8980246" y="0"/>
            <a:ext cx="8948649" cy="68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A553838-AF8D-459A-B7DD-7B24750164E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55"/>
          <a:stretch/>
        </p:blipFill>
        <p:spPr>
          <a:xfrm>
            <a:off x="-6527" y="0"/>
            <a:ext cx="8955176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ECBD5A0-6910-49BC-9F9D-13DE6FFB736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912"/>
          <a:stretch/>
        </p:blipFill>
        <p:spPr>
          <a:xfrm>
            <a:off x="-8993895" y="0"/>
            <a:ext cx="897273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1F48EFD-85AA-4685-870A-0D5FFCF801C4}"/>
              </a:ext>
            </a:extLst>
          </p:cNvPr>
          <p:cNvSpPr/>
          <p:nvPr/>
        </p:nvSpPr>
        <p:spPr>
          <a:xfrm>
            <a:off x="8955176" y="0"/>
            <a:ext cx="3236824" cy="6858000"/>
          </a:xfrm>
          <a:prstGeom prst="rect">
            <a:avLst/>
          </a:prstGeom>
          <a:solidFill>
            <a:srgbClr val="696561"/>
          </a:solidFill>
          <a:ln>
            <a:noFill/>
          </a:ln>
          <a:effectLst>
            <a:outerShdw blurRad="190500" dist="38100" dir="10800000" sx="101000" sy="101000" algn="r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C268EBC3-A89E-4A81-A40A-B00EFC29065B}"/>
              </a:ext>
            </a:extLst>
          </p:cNvPr>
          <p:cNvGrpSpPr/>
          <p:nvPr/>
        </p:nvGrpSpPr>
        <p:grpSpPr>
          <a:xfrm>
            <a:off x="8165428" y="1808128"/>
            <a:ext cx="1667889" cy="1667889"/>
            <a:chOff x="1973418" y="2229851"/>
            <a:chExt cx="1042738" cy="1042738"/>
          </a:xfrm>
        </p:grpSpPr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161C0011-36AD-4E2E-A5E2-023309D2FDBF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F3C21D7F-C61A-4055-AF19-5F146A88693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A05E1F24-6215-40E8-A94F-43796336F414}"/>
              </a:ext>
            </a:extLst>
          </p:cNvPr>
          <p:cNvSpPr txBox="1"/>
          <p:nvPr/>
        </p:nvSpPr>
        <p:spPr>
          <a:xfrm>
            <a:off x="8351470" y="2161586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+mj-lt"/>
              <a:ea typeface="12롯데마트드림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F75A54-1318-43C5-8E59-C6C48C56CD30}"/>
              </a:ext>
            </a:extLst>
          </p:cNvPr>
          <p:cNvSpPr txBox="1"/>
          <p:nvPr/>
        </p:nvSpPr>
        <p:spPr>
          <a:xfrm>
            <a:off x="9447289" y="2025297"/>
            <a:ext cx="2932529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lt"/>
                <a:ea typeface="a옛날사진관4" panose="02020600000000000000" pitchFamily="18" charset="-127"/>
              </a:rPr>
              <a:t>제목을</a:t>
            </a:r>
            <a:endParaRPr lang="en-US" altLang="ko-KR" sz="2800" dirty="0">
              <a:solidFill>
                <a:schemeClr val="bg1"/>
              </a:solidFill>
              <a:latin typeface="+mj-lt"/>
              <a:ea typeface="a옛날사진관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lt"/>
                <a:ea typeface="a옛날사진관4" panose="02020600000000000000" pitchFamily="18" charset="-127"/>
              </a:rPr>
              <a:t>입력하세요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6154B58-7FC2-4120-8D6E-B550158A8975}"/>
              </a:ext>
            </a:extLst>
          </p:cNvPr>
          <p:cNvSpPr/>
          <p:nvPr/>
        </p:nvSpPr>
        <p:spPr>
          <a:xfrm>
            <a:off x="8955176" y="4265445"/>
            <a:ext cx="32368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세부적인 내용을 입력하세요</a:t>
            </a:r>
            <a:r>
              <a:rPr lang="en-US" altLang="ko-KR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. </a:t>
            </a:r>
          </a:p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세부적인 내용을 입력하세요</a:t>
            </a:r>
            <a:r>
              <a:rPr lang="en-US" altLang="ko-KR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세부적인 내용을 입력하세요</a:t>
            </a:r>
            <a:r>
              <a:rPr lang="en-US" altLang="ko-KR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.</a:t>
            </a:r>
            <a:endParaRPr lang="ko-KR" altLang="en-US" sz="1600" dirty="0">
              <a:solidFill>
                <a:srgbClr val="D7D4C6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CAB2F1D-F69F-4EAB-89FB-276961DD1329}"/>
              </a:ext>
            </a:extLst>
          </p:cNvPr>
          <p:cNvSpPr/>
          <p:nvPr/>
        </p:nvSpPr>
        <p:spPr>
          <a:xfrm>
            <a:off x="5226599" y="6212114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2D4817DC-7652-4D0A-84BE-DBCC0E52B44A}"/>
              </a:ext>
            </a:extLst>
          </p:cNvPr>
          <p:cNvSpPr/>
          <p:nvPr/>
        </p:nvSpPr>
        <p:spPr>
          <a:xfrm>
            <a:off x="4787806" y="6212114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6EC098B-B184-4EF6-B81A-672844ACC79B}"/>
              </a:ext>
            </a:extLst>
          </p:cNvPr>
          <p:cNvSpPr/>
          <p:nvPr/>
        </p:nvSpPr>
        <p:spPr>
          <a:xfrm>
            <a:off x="3874072" y="6195152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2B6EA0C-A97A-4578-A74A-73002F7AEE88}"/>
              </a:ext>
            </a:extLst>
          </p:cNvPr>
          <p:cNvSpPr/>
          <p:nvPr/>
        </p:nvSpPr>
        <p:spPr>
          <a:xfrm>
            <a:off x="4242326" y="6121839"/>
            <a:ext cx="364337" cy="364337"/>
          </a:xfrm>
          <a:prstGeom prst="ellipse">
            <a:avLst/>
          </a:prstGeom>
          <a:solidFill>
            <a:srgbClr val="F4F1E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491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427DF9B-B21A-40FD-91A3-74CD48FE36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87"/>
          <a:stretch/>
        </p:blipFill>
        <p:spPr>
          <a:xfrm>
            <a:off x="8993896" y="14171"/>
            <a:ext cx="8962294" cy="684917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76F2FA7-030C-4049-847A-F5F70E8859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2"/>
          <a:stretch/>
        </p:blipFill>
        <p:spPr>
          <a:xfrm>
            <a:off x="0" y="0"/>
            <a:ext cx="8962294" cy="68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A553838-AF8D-459A-B7DD-7B24750164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55"/>
          <a:stretch/>
        </p:blipFill>
        <p:spPr>
          <a:xfrm>
            <a:off x="-8986777" y="0"/>
            <a:ext cx="895517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1F48EFD-85AA-4685-870A-0D5FFCF801C4}"/>
              </a:ext>
            </a:extLst>
          </p:cNvPr>
          <p:cNvSpPr/>
          <p:nvPr/>
        </p:nvSpPr>
        <p:spPr>
          <a:xfrm>
            <a:off x="8955176" y="0"/>
            <a:ext cx="3236824" cy="6858000"/>
          </a:xfrm>
          <a:prstGeom prst="rect">
            <a:avLst/>
          </a:prstGeom>
          <a:solidFill>
            <a:srgbClr val="696561"/>
          </a:solidFill>
          <a:ln>
            <a:noFill/>
          </a:ln>
          <a:effectLst>
            <a:outerShdw blurRad="190500" dist="38100" dir="10800000" sx="101000" sy="101000" algn="r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C268EBC3-A89E-4A81-A40A-B00EFC29065B}"/>
              </a:ext>
            </a:extLst>
          </p:cNvPr>
          <p:cNvGrpSpPr/>
          <p:nvPr/>
        </p:nvGrpSpPr>
        <p:grpSpPr>
          <a:xfrm>
            <a:off x="8165428" y="1808128"/>
            <a:ext cx="1667889" cy="1667889"/>
            <a:chOff x="1973418" y="2229851"/>
            <a:chExt cx="1042738" cy="1042738"/>
          </a:xfrm>
        </p:grpSpPr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161C0011-36AD-4E2E-A5E2-023309D2FDBF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F3C21D7F-C61A-4055-AF19-5F146A88693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A05E1F24-6215-40E8-A94F-43796336F414}"/>
              </a:ext>
            </a:extLst>
          </p:cNvPr>
          <p:cNvSpPr txBox="1"/>
          <p:nvPr/>
        </p:nvSpPr>
        <p:spPr>
          <a:xfrm>
            <a:off x="8351470" y="2161586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+mj-lt"/>
              <a:ea typeface="12롯데마트드림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F75A54-1318-43C5-8E59-C6C48C56CD30}"/>
              </a:ext>
            </a:extLst>
          </p:cNvPr>
          <p:cNvSpPr txBox="1"/>
          <p:nvPr/>
        </p:nvSpPr>
        <p:spPr>
          <a:xfrm>
            <a:off x="9447289" y="2025297"/>
            <a:ext cx="2932529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lt"/>
                <a:ea typeface="a옛날사진관4" panose="02020600000000000000" pitchFamily="18" charset="-127"/>
              </a:rPr>
              <a:t>제목을</a:t>
            </a:r>
            <a:endParaRPr lang="en-US" altLang="ko-KR" sz="2800" dirty="0">
              <a:solidFill>
                <a:schemeClr val="bg1"/>
              </a:solidFill>
              <a:latin typeface="+mj-lt"/>
              <a:ea typeface="a옛날사진관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lt"/>
                <a:ea typeface="a옛날사진관4" panose="02020600000000000000" pitchFamily="18" charset="-127"/>
              </a:rPr>
              <a:t>입력하세요</a:t>
            </a: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8684B04-3B9D-4278-A23B-9E55032FCEDC}"/>
              </a:ext>
            </a:extLst>
          </p:cNvPr>
          <p:cNvSpPr/>
          <p:nvPr/>
        </p:nvSpPr>
        <p:spPr>
          <a:xfrm>
            <a:off x="5267542" y="6212114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8BA044A7-22D5-4561-A55A-35A48BDAC9DE}"/>
              </a:ext>
            </a:extLst>
          </p:cNvPr>
          <p:cNvSpPr/>
          <p:nvPr/>
        </p:nvSpPr>
        <p:spPr>
          <a:xfrm>
            <a:off x="4352991" y="6195152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3C40F49-634B-4F1B-AEE4-12B5DB92C805}"/>
              </a:ext>
            </a:extLst>
          </p:cNvPr>
          <p:cNvSpPr/>
          <p:nvPr/>
        </p:nvSpPr>
        <p:spPr>
          <a:xfrm>
            <a:off x="3915015" y="6195152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F1A35026-BA97-47ED-B42F-F70F1FD61B28}"/>
              </a:ext>
            </a:extLst>
          </p:cNvPr>
          <p:cNvSpPr/>
          <p:nvPr/>
        </p:nvSpPr>
        <p:spPr>
          <a:xfrm>
            <a:off x="4733213" y="6121839"/>
            <a:ext cx="364337" cy="364337"/>
          </a:xfrm>
          <a:prstGeom prst="ellipse">
            <a:avLst/>
          </a:prstGeom>
          <a:solidFill>
            <a:srgbClr val="F4F1E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3490277-A395-48D4-A445-4C83304E6A21}"/>
              </a:ext>
            </a:extLst>
          </p:cNvPr>
          <p:cNvSpPr/>
          <p:nvPr/>
        </p:nvSpPr>
        <p:spPr>
          <a:xfrm>
            <a:off x="8955176" y="4265445"/>
            <a:ext cx="32368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무료사진을 찾아서 넣다 보니</a:t>
            </a:r>
            <a:endParaRPr lang="en-US" altLang="ko-KR" sz="1600" dirty="0">
              <a:solidFill>
                <a:srgbClr val="D7D4C6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화질이 좀 많이 깨지네요 </a:t>
            </a:r>
            <a:r>
              <a:rPr lang="ko-KR" altLang="en-US" sz="1600" dirty="0" err="1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ㅎㅎ</a:t>
            </a:r>
            <a:endParaRPr lang="en-US" altLang="ko-KR" sz="1600" dirty="0">
              <a:solidFill>
                <a:srgbClr val="D7D4C6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여러분은 화질 좋은 사진 넣으세요</a:t>
            </a:r>
            <a:r>
              <a:rPr lang="en-US" altLang="ko-KR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14404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427DF9B-B21A-40FD-91A3-74CD48FE36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87"/>
          <a:stretch/>
        </p:blipFill>
        <p:spPr>
          <a:xfrm>
            <a:off x="2" y="523"/>
            <a:ext cx="8962294" cy="684917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76F2FA7-030C-4049-847A-F5F70E8859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2"/>
          <a:stretch/>
        </p:blipFill>
        <p:spPr>
          <a:xfrm>
            <a:off x="-8993895" y="0"/>
            <a:ext cx="8962294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1F48EFD-85AA-4685-870A-0D5FFCF801C4}"/>
              </a:ext>
            </a:extLst>
          </p:cNvPr>
          <p:cNvSpPr/>
          <p:nvPr/>
        </p:nvSpPr>
        <p:spPr>
          <a:xfrm>
            <a:off x="8955176" y="0"/>
            <a:ext cx="3236824" cy="6858000"/>
          </a:xfrm>
          <a:prstGeom prst="rect">
            <a:avLst/>
          </a:prstGeom>
          <a:solidFill>
            <a:srgbClr val="696561"/>
          </a:solidFill>
          <a:ln>
            <a:noFill/>
          </a:ln>
          <a:effectLst>
            <a:outerShdw blurRad="190500" dist="38100" dir="10800000" sx="101000" sy="101000" algn="r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C268EBC3-A89E-4A81-A40A-B00EFC29065B}"/>
              </a:ext>
            </a:extLst>
          </p:cNvPr>
          <p:cNvGrpSpPr/>
          <p:nvPr/>
        </p:nvGrpSpPr>
        <p:grpSpPr>
          <a:xfrm>
            <a:off x="8165428" y="1808128"/>
            <a:ext cx="1667889" cy="1667889"/>
            <a:chOff x="1973418" y="2229851"/>
            <a:chExt cx="1042738" cy="1042738"/>
          </a:xfrm>
        </p:grpSpPr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161C0011-36AD-4E2E-A5E2-023309D2FDBF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F3C21D7F-C61A-4055-AF19-5F146A88693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A05E1F24-6215-40E8-A94F-43796336F414}"/>
              </a:ext>
            </a:extLst>
          </p:cNvPr>
          <p:cNvSpPr txBox="1"/>
          <p:nvPr/>
        </p:nvSpPr>
        <p:spPr>
          <a:xfrm>
            <a:off x="8351470" y="2161586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+mj-lt"/>
              <a:ea typeface="12롯데마트드림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F75A54-1318-43C5-8E59-C6C48C56CD30}"/>
              </a:ext>
            </a:extLst>
          </p:cNvPr>
          <p:cNvSpPr txBox="1"/>
          <p:nvPr/>
        </p:nvSpPr>
        <p:spPr>
          <a:xfrm>
            <a:off x="9447289" y="2025297"/>
            <a:ext cx="2932529" cy="1309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lt"/>
                <a:ea typeface="a옛날사진관4" panose="02020600000000000000" pitchFamily="18" charset="-127"/>
              </a:rPr>
              <a:t>제목을</a:t>
            </a:r>
            <a:endParaRPr lang="en-US" altLang="ko-KR" sz="2800" dirty="0">
              <a:solidFill>
                <a:schemeClr val="bg1"/>
              </a:solidFill>
              <a:latin typeface="+mj-lt"/>
              <a:ea typeface="a옛날사진관4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+mj-lt"/>
                <a:ea typeface="a옛날사진관4" panose="02020600000000000000" pitchFamily="18" charset="-127"/>
              </a:rPr>
              <a:t>입력하세요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6154B58-7FC2-4120-8D6E-B550158A8975}"/>
              </a:ext>
            </a:extLst>
          </p:cNvPr>
          <p:cNvSpPr/>
          <p:nvPr/>
        </p:nvSpPr>
        <p:spPr>
          <a:xfrm>
            <a:off x="8955176" y="4265445"/>
            <a:ext cx="32368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세부적인 내용을 입력하세요</a:t>
            </a:r>
            <a:r>
              <a:rPr lang="en-US" altLang="ko-KR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. </a:t>
            </a:r>
          </a:p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세부적인 내용을 입력하세요</a:t>
            </a:r>
            <a:r>
              <a:rPr lang="en-US" altLang="ko-KR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세부적인 내용을 입력하세요</a:t>
            </a:r>
            <a:r>
              <a:rPr lang="en-US" altLang="ko-KR" sz="1600" dirty="0">
                <a:solidFill>
                  <a:srgbClr val="D7D4C6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.</a:t>
            </a:r>
            <a:endParaRPr lang="ko-KR" altLang="en-US" sz="1600" dirty="0">
              <a:solidFill>
                <a:srgbClr val="D7D4C6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E77E292C-BFCD-4233-85DF-45F1EF837DA2}"/>
              </a:ext>
            </a:extLst>
          </p:cNvPr>
          <p:cNvSpPr/>
          <p:nvPr/>
        </p:nvSpPr>
        <p:spPr>
          <a:xfrm>
            <a:off x="4760511" y="6212114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017DD909-4642-45E7-AB6B-9E0974AFB694}"/>
              </a:ext>
            </a:extLst>
          </p:cNvPr>
          <p:cNvSpPr/>
          <p:nvPr/>
        </p:nvSpPr>
        <p:spPr>
          <a:xfrm>
            <a:off x="4313781" y="6195152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09B7803-AA4C-4377-A849-0A0E3D566872}"/>
              </a:ext>
            </a:extLst>
          </p:cNvPr>
          <p:cNvSpPr/>
          <p:nvPr/>
        </p:nvSpPr>
        <p:spPr>
          <a:xfrm>
            <a:off x="3875805" y="6195152"/>
            <a:ext cx="227334" cy="227334"/>
          </a:xfrm>
          <a:prstGeom prst="ellipse">
            <a:avLst/>
          </a:prstGeom>
          <a:solidFill>
            <a:srgbClr val="8F91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D95A3D2A-9F7F-4F84-9A8C-230FE7655715}"/>
              </a:ext>
            </a:extLst>
          </p:cNvPr>
          <p:cNvSpPr/>
          <p:nvPr/>
        </p:nvSpPr>
        <p:spPr>
          <a:xfrm>
            <a:off x="5129432" y="6121839"/>
            <a:ext cx="364337" cy="364337"/>
          </a:xfrm>
          <a:prstGeom prst="ellipse">
            <a:avLst/>
          </a:prstGeom>
          <a:solidFill>
            <a:srgbClr val="F4F1E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5359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64166F80-4296-4416-A164-26190D38B440}"/>
              </a:ext>
            </a:extLst>
          </p:cNvPr>
          <p:cNvGrpSpPr/>
          <p:nvPr/>
        </p:nvGrpSpPr>
        <p:grpSpPr>
          <a:xfrm>
            <a:off x="4423422" y="1741923"/>
            <a:ext cx="3369091" cy="3369091"/>
            <a:chOff x="1973418" y="2229851"/>
            <a:chExt cx="1042738" cy="1042738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286BB1E6-43A6-4063-AA75-B86E180374F0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5835EE22-5E0B-483D-89A9-FB0ED03CC893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6DE9135-220F-461F-A746-E9F648F58817}"/>
              </a:ext>
            </a:extLst>
          </p:cNvPr>
          <p:cNvSpPr txBox="1"/>
          <p:nvPr/>
        </p:nvSpPr>
        <p:spPr>
          <a:xfrm>
            <a:off x="5445996" y="2447229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rPr>
              <a:t>4</a:t>
            </a:r>
            <a:endParaRPr lang="ko-KR" altLang="en-US" sz="5400" dirty="0">
              <a:solidFill>
                <a:schemeClr val="bg1"/>
              </a:solidFill>
              <a:latin typeface="+mj-lt"/>
              <a:ea typeface="12롯데마트드림Bold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E5416C-C694-4BB3-A00F-243C1C046D3B}"/>
              </a:ext>
            </a:extLst>
          </p:cNvPr>
          <p:cNvSpPr txBox="1"/>
          <p:nvPr/>
        </p:nvSpPr>
        <p:spPr>
          <a:xfrm>
            <a:off x="4819728" y="3513471"/>
            <a:ext cx="2548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Business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728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65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FAD3B435-EA39-4555-AA0C-5350CFCB18BA}"/>
              </a:ext>
            </a:extLst>
          </p:cNvPr>
          <p:cNvSpPr/>
          <p:nvPr/>
        </p:nvSpPr>
        <p:spPr>
          <a:xfrm>
            <a:off x="207438" y="1881809"/>
            <a:ext cx="3877725" cy="4275955"/>
          </a:xfrm>
          <a:custGeom>
            <a:avLst/>
            <a:gdLst>
              <a:gd name="connsiteX0" fmla="*/ 646300 w 3877725"/>
              <a:gd name="connsiteY0" fmla="*/ 0 h 4140475"/>
              <a:gd name="connsiteX1" fmla="*/ 3231425 w 3877725"/>
              <a:gd name="connsiteY1" fmla="*/ 0 h 4140475"/>
              <a:gd name="connsiteX2" fmla="*/ 3877725 w 3877725"/>
              <a:gd name="connsiteY2" fmla="*/ 646300 h 4140475"/>
              <a:gd name="connsiteX3" fmla="*/ 3877725 w 3877725"/>
              <a:gd name="connsiteY3" fmla="*/ 4137735 h 4140475"/>
              <a:gd name="connsiteX4" fmla="*/ 3877449 w 3877725"/>
              <a:gd name="connsiteY4" fmla="*/ 4140475 h 4140475"/>
              <a:gd name="connsiteX5" fmla="*/ 276 w 3877725"/>
              <a:gd name="connsiteY5" fmla="*/ 4140475 h 4140475"/>
              <a:gd name="connsiteX6" fmla="*/ 0 w 3877725"/>
              <a:gd name="connsiteY6" fmla="*/ 4137735 h 4140475"/>
              <a:gd name="connsiteX7" fmla="*/ 0 w 3877725"/>
              <a:gd name="connsiteY7" fmla="*/ 646300 h 4140475"/>
              <a:gd name="connsiteX8" fmla="*/ 646300 w 3877725"/>
              <a:gd name="connsiteY8" fmla="*/ 0 h 4140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7725" h="4140475">
                <a:moveTo>
                  <a:pt x="646300" y="0"/>
                </a:moveTo>
                <a:lnTo>
                  <a:pt x="3231425" y="0"/>
                </a:lnTo>
                <a:cubicBezTo>
                  <a:pt x="3588367" y="0"/>
                  <a:pt x="3877725" y="289358"/>
                  <a:pt x="3877725" y="646300"/>
                </a:cubicBezTo>
                <a:lnTo>
                  <a:pt x="3877725" y="4137735"/>
                </a:lnTo>
                <a:lnTo>
                  <a:pt x="3877449" y="4140475"/>
                </a:lnTo>
                <a:lnTo>
                  <a:pt x="276" y="4140475"/>
                </a:lnTo>
                <a:lnTo>
                  <a:pt x="0" y="4137735"/>
                </a:lnTo>
                <a:lnTo>
                  <a:pt x="0" y="646300"/>
                </a:lnTo>
                <a:cubicBezTo>
                  <a:pt x="0" y="289358"/>
                  <a:pt x="289358" y="0"/>
                  <a:pt x="646300" y="0"/>
                </a:cubicBezTo>
                <a:close/>
              </a:path>
            </a:pathLst>
          </a:custGeom>
          <a:solidFill>
            <a:srgbClr val="E9C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4166F80-4296-4416-A164-26190D38B440}"/>
              </a:ext>
            </a:extLst>
          </p:cNvPr>
          <p:cNvGrpSpPr/>
          <p:nvPr/>
        </p:nvGrpSpPr>
        <p:grpSpPr>
          <a:xfrm>
            <a:off x="4409352" y="-2086102"/>
            <a:ext cx="3369091" cy="3369091"/>
            <a:chOff x="1973418" y="2229851"/>
            <a:chExt cx="1042738" cy="1042738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286BB1E6-43A6-4063-AA75-B86E180374F0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5835EE22-5E0B-483D-89A9-FB0ED03CC893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D94BD1D-933A-489E-A4D5-12863DB67C99}"/>
              </a:ext>
            </a:extLst>
          </p:cNvPr>
          <p:cNvSpPr txBox="1"/>
          <p:nvPr/>
        </p:nvSpPr>
        <p:spPr>
          <a:xfrm>
            <a:off x="5166328" y="211141"/>
            <a:ext cx="1855136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8F918C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Business</a:t>
            </a:r>
            <a:endParaRPr lang="ko-KR" altLang="en-US" sz="2400" dirty="0">
              <a:solidFill>
                <a:srgbClr val="8F918C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5946859-17ED-4941-AF6F-CD26F4D2C8B5}"/>
              </a:ext>
            </a:extLst>
          </p:cNvPr>
          <p:cNvSpPr/>
          <p:nvPr/>
        </p:nvSpPr>
        <p:spPr>
          <a:xfrm>
            <a:off x="0" y="6308035"/>
            <a:ext cx="12192000" cy="564033"/>
          </a:xfrm>
          <a:prstGeom prst="rect">
            <a:avLst/>
          </a:prstGeom>
          <a:solidFill>
            <a:srgbClr val="6965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ED86F1A-854A-4A6E-9525-3C0E6F99CA07}"/>
              </a:ext>
            </a:extLst>
          </p:cNvPr>
          <p:cNvSpPr/>
          <p:nvPr/>
        </p:nvSpPr>
        <p:spPr>
          <a:xfrm>
            <a:off x="0" y="6022954"/>
            <a:ext cx="12192000" cy="285081"/>
          </a:xfrm>
          <a:prstGeom prst="rect">
            <a:avLst/>
          </a:prstGeom>
          <a:solidFill>
            <a:srgbClr val="E9C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E9A1BAB-7CD4-40DC-903F-2F54B4A8B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663" y="2520793"/>
            <a:ext cx="1990801" cy="199080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97B5B49-1643-4281-A4A6-81E0BB5A9A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26"/>
          <a:stretch/>
        </p:blipFill>
        <p:spPr>
          <a:xfrm>
            <a:off x="907647" y="2534046"/>
            <a:ext cx="2299379" cy="2013657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5E919120-2931-42D4-BC56-234A8505DC21}"/>
              </a:ext>
            </a:extLst>
          </p:cNvPr>
          <p:cNvSpPr/>
          <p:nvPr/>
        </p:nvSpPr>
        <p:spPr>
          <a:xfrm>
            <a:off x="375988" y="4929374"/>
            <a:ext cx="34008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020B40A-0149-4EDE-8C21-F96594E21472}"/>
              </a:ext>
            </a:extLst>
          </p:cNvPr>
          <p:cNvSpPr/>
          <p:nvPr/>
        </p:nvSpPr>
        <p:spPr>
          <a:xfrm>
            <a:off x="4393453" y="4916120"/>
            <a:ext cx="34008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CED8214-9716-438C-9ACF-4F657318F0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929" y="2713719"/>
            <a:ext cx="1578887" cy="1578887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A8E4F064-2660-4F63-8B94-C9CF4B0DC8A1}"/>
              </a:ext>
            </a:extLst>
          </p:cNvPr>
          <p:cNvSpPr/>
          <p:nvPr/>
        </p:nvSpPr>
        <p:spPr>
          <a:xfrm>
            <a:off x="8383929" y="4929374"/>
            <a:ext cx="34008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0786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65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FAD3B435-EA39-4555-AA0C-5350CFCB18BA}"/>
              </a:ext>
            </a:extLst>
          </p:cNvPr>
          <p:cNvSpPr/>
          <p:nvPr/>
        </p:nvSpPr>
        <p:spPr>
          <a:xfrm>
            <a:off x="4156588" y="1881809"/>
            <a:ext cx="3877725" cy="4275955"/>
          </a:xfrm>
          <a:custGeom>
            <a:avLst/>
            <a:gdLst>
              <a:gd name="connsiteX0" fmla="*/ 646300 w 3877725"/>
              <a:gd name="connsiteY0" fmla="*/ 0 h 4140475"/>
              <a:gd name="connsiteX1" fmla="*/ 3231425 w 3877725"/>
              <a:gd name="connsiteY1" fmla="*/ 0 h 4140475"/>
              <a:gd name="connsiteX2" fmla="*/ 3877725 w 3877725"/>
              <a:gd name="connsiteY2" fmla="*/ 646300 h 4140475"/>
              <a:gd name="connsiteX3" fmla="*/ 3877725 w 3877725"/>
              <a:gd name="connsiteY3" fmla="*/ 4137735 h 4140475"/>
              <a:gd name="connsiteX4" fmla="*/ 3877449 w 3877725"/>
              <a:gd name="connsiteY4" fmla="*/ 4140475 h 4140475"/>
              <a:gd name="connsiteX5" fmla="*/ 276 w 3877725"/>
              <a:gd name="connsiteY5" fmla="*/ 4140475 h 4140475"/>
              <a:gd name="connsiteX6" fmla="*/ 0 w 3877725"/>
              <a:gd name="connsiteY6" fmla="*/ 4137735 h 4140475"/>
              <a:gd name="connsiteX7" fmla="*/ 0 w 3877725"/>
              <a:gd name="connsiteY7" fmla="*/ 646300 h 4140475"/>
              <a:gd name="connsiteX8" fmla="*/ 646300 w 3877725"/>
              <a:gd name="connsiteY8" fmla="*/ 0 h 4140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7725" h="4140475">
                <a:moveTo>
                  <a:pt x="646300" y="0"/>
                </a:moveTo>
                <a:lnTo>
                  <a:pt x="3231425" y="0"/>
                </a:lnTo>
                <a:cubicBezTo>
                  <a:pt x="3588367" y="0"/>
                  <a:pt x="3877725" y="289358"/>
                  <a:pt x="3877725" y="646300"/>
                </a:cubicBezTo>
                <a:lnTo>
                  <a:pt x="3877725" y="4137735"/>
                </a:lnTo>
                <a:lnTo>
                  <a:pt x="3877449" y="4140475"/>
                </a:lnTo>
                <a:lnTo>
                  <a:pt x="276" y="4140475"/>
                </a:lnTo>
                <a:lnTo>
                  <a:pt x="0" y="4137735"/>
                </a:lnTo>
                <a:lnTo>
                  <a:pt x="0" y="646300"/>
                </a:lnTo>
                <a:cubicBezTo>
                  <a:pt x="0" y="289358"/>
                  <a:pt x="289358" y="0"/>
                  <a:pt x="646300" y="0"/>
                </a:cubicBezTo>
                <a:close/>
              </a:path>
            </a:pathLst>
          </a:custGeom>
          <a:solidFill>
            <a:srgbClr val="E9C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4166F80-4296-4416-A164-26190D38B440}"/>
              </a:ext>
            </a:extLst>
          </p:cNvPr>
          <p:cNvGrpSpPr/>
          <p:nvPr/>
        </p:nvGrpSpPr>
        <p:grpSpPr>
          <a:xfrm>
            <a:off x="4409352" y="-2086102"/>
            <a:ext cx="3369091" cy="3369091"/>
            <a:chOff x="1973418" y="2229851"/>
            <a:chExt cx="1042738" cy="1042738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286BB1E6-43A6-4063-AA75-B86E180374F0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5835EE22-5E0B-483D-89A9-FB0ED03CC893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5946859-17ED-4941-AF6F-CD26F4D2C8B5}"/>
              </a:ext>
            </a:extLst>
          </p:cNvPr>
          <p:cNvSpPr/>
          <p:nvPr/>
        </p:nvSpPr>
        <p:spPr>
          <a:xfrm>
            <a:off x="0" y="6308035"/>
            <a:ext cx="12192000" cy="564033"/>
          </a:xfrm>
          <a:prstGeom prst="rect">
            <a:avLst/>
          </a:prstGeom>
          <a:solidFill>
            <a:srgbClr val="6965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ED86F1A-854A-4A6E-9525-3C0E6F99CA07}"/>
              </a:ext>
            </a:extLst>
          </p:cNvPr>
          <p:cNvSpPr/>
          <p:nvPr/>
        </p:nvSpPr>
        <p:spPr>
          <a:xfrm>
            <a:off x="0" y="6022954"/>
            <a:ext cx="12192000" cy="285081"/>
          </a:xfrm>
          <a:prstGeom prst="rect">
            <a:avLst/>
          </a:prstGeom>
          <a:solidFill>
            <a:srgbClr val="E9C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E9A1BAB-7CD4-40DC-903F-2F54B4A8B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663" y="2520793"/>
            <a:ext cx="1990801" cy="199080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97B5B49-1643-4281-A4A6-81E0BB5A9A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26"/>
          <a:stretch/>
        </p:blipFill>
        <p:spPr>
          <a:xfrm>
            <a:off x="907647" y="2534046"/>
            <a:ext cx="2299379" cy="2013657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5E919120-2931-42D4-BC56-234A8505DC21}"/>
              </a:ext>
            </a:extLst>
          </p:cNvPr>
          <p:cNvSpPr/>
          <p:nvPr/>
        </p:nvSpPr>
        <p:spPr>
          <a:xfrm>
            <a:off x="375988" y="4929374"/>
            <a:ext cx="34008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020B40A-0149-4EDE-8C21-F96594E21472}"/>
              </a:ext>
            </a:extLst>
          </p:cNvPr>
          <p:cNvSpPr/>
          <p:nvPr/>
        </p:nvSpPr>
        <p:spPr>
          <a:xfrm>
            <a:off x="4393453" y="4916120"/>
            <a:ext cx="34008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9EDDAD23-EF7E-432B-B52A-CBE9A8D180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929" y="2713719"/>
            <a:ext cx="1578887" cy="1578887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242DBEA0-6964-4703-8C24-D0A48CFB7BE2}"/>
              </a:ext>
            </a:extLst>
          </p:cNvPr>
          <p:cNvSpPr/>
          <p:nvPr/>
        </p:nvSpPr>
        <p:spPr>
          <a:xfrm>
            <a:off x="8383929" y="4929374"/>
            <a:ext cx="34008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00FEBA-15E9-A240-9210-10006C6D44CD}"/>
              </a:ext>
            </a:extLst>
          </p:cNvPr>
          <p:cNvSpPr txBox="1"/>
          <p:nvPr/>
        </p:nvSpPr>
        <p:spPr>
          <a:xfrm>
            <a:off x="5166328" y="211141"/>
            <a:ext cx="1855136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8F918C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Business</a:t>
            </a:r>
            <a:endParaRPr lang="ko-KR" altLang="en-US" sz="2400" dirty="0">
              <a:solidFill>
                <a:srgbClr val="8F918C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6893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D53DC731-CA89-46BD-B8BF-3177C9631882}"/>
              </a:ext>
            </a:extLst>
          </p:cNvPr>
          <p:cNvGrpSpPr/>
          <p:nvPr/>
        </p:nvGrpSpPr>
        <p:grpSpPr>
          <a:xfrm>
            <a:off x="6807840" y="2567482"/>
            <a:ext cx="1042738" cy="1042738"/>
            <a:chOff x="1588167" y="2454441"/>
            <a:chExt cx="1042738" cy="104273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0BDB3031-4DAD-418A-B9F4-91E59F3A7609}"/>
                </a:ext>
              </a:extLst>
            </p:cNvPr>
            <p:cNvSpPr/>
            <p:nvPr/>
          </p:nvSpPr>
          <p:spPr>
            <a:xfrm>
              <a:off x="1588167" y="245444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C364976D-950D-466C-9D93-F2942BD218C1}"/>
                </a:ext>
              </a:extLst>
            </p:cNvPr>
            <p:cNvSpPr/>
            <p:nvPr/>
          </p:nvSpPr>
          <p:spPr>
            <a:xfrm>
              <a:off x="1676399" y="254267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C2EAB1D-8CBB-4910-9B1C-DB4504124099}"/>
              </a:ext>
            </a:extLst>
          </p:cNvPr>
          <p:cNvGrpSpPr/>
          <p:nvPr/>
        </p:nvGrpSpPr>
        <p:grpSpPr>
          <a:xfrm>
            <a:off x="9196309" y="2551436"/>
            <a:ext cx="1042738" cy="1042738"/>
            <a:chOff x="1588167" y="2454441"/>
            <a:chExt cx="1042738" cy="104273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7B6B4091-C821-46ED-A5A5-D3DAA08FBDA4}"/>
                </a:ext>
              </a:extLst>
            </p:cNvPr>
            <p:cNvSpPr/>
            <p:nvPr/>
          </p:nvSpPr>
          <p:spPr>
            <a:xfrm>
              <a:off x="1588167" y="245444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BC713B2-2047-4518-90D2-3BF962D95030}"/>
                </a:ext>
              </a:extLst>
            </p:cNvPr>
            <p:cNvSpPr/>
            <p:nvPr/>
          </p:nvSpPr>
          <p:spPr>
            <a:xfrm>
              <a:off x="1676399" y="254267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58E167B-29C3-4865-B71F-5ACCDE473EDF}"/>
              </a:ext>
            </a:extLst>
          </p:cNvPr>
          <p:cNvGrpSpPr/>
          <p:nvPr/>
        </p:nvGrpSpPr>
        <p:grpSpPr>
          <a:xfrm>
            <a:off x="1973418" y="2567483"/>
            <a:ext cx="1042738" cy="1042738"/>
            <a:chOff x="1973418" y="2229851"/>
            <a:chExt cx="1042738" cy="104273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2B9A7AD-D15D-477A-8187-9AD6368BBB07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DA4073D-4F2A-46DF-A586-6AB669F6A4F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0F31567-A5D7-4326-B129-258FD902E2D3}"/>
              </a:ext>
            </a:extLst>
          </p:cNvPr>
          <p:cNvSpPr txBox="1"/>
          <p:nvPr/>
        </p:nvSpPr>
        <p:spPr>
          <a:xfrm>
            <a:off x="2278217" y="2734907"/>
            <a:ext cx="401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rPr>
              <a:t>1</a:t>
            </a:r>
            <a:endParaRPr lang="ko-KR" altLang="en-US" sz="4000" dirty="0">
              <a:solidFill>
                <a:schemeClr val="bg1"/>
              </a:solidFill>
              <a:latin typeface="+mj-lt"/>
              <a:ea typeface="12롯데마트드림Bold" panose="02020603020101020101" pitchFamily="18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DCB7D9D-B87B-4EC5-B863-D03C0E6D1F34}"/>
              </a:ext>
            </a:extLst>
          </p:cNvPr>
          <p:cNvGrpSpPr/>
          <p:nvPr/>
        </p:nvGrpSpPr>
        <p:grpSpPr>
          <a:xfrm>
            <a:off x="4419372" y="2567482"/>
            <a:ext cx="1042738" cy="1042738"/>
            <a:chOff x="4419372" y="2229850"/>
            <a:chExt cx="1042738" cy="1042738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60EC8610-303F-4897-B4B3-0FE61F5F3E5F}"/>
                </a:ext>
              </a:extLst>
            </p:cNvPr>
            <p:cNvGrpSpPr/>
            <p:nvPr/>
          </p:nvGrpSpPr>
          <p:grpSpPr>
            <a:xfrm>
              <a:off x="4419372" y="2229850"/>
              <a:ext cx="1042738" cy="1042738"/>
              <a:chOff x="1588167" y="2454441"/>
              <a:chExt cx="1042738" cy="1042738"/>
            </a:xfrm>
          </p:grpSpPr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7AFB3F62-4833-40AD-BD00-6DC725EFCBE8}"/>
                  </a:ext>
                </a:extLst>
              </p:cNvPr>
              <p:cNvSpPr/>
              <p:nvPr/>
            </p:nvSpPr>
            <p:spPr>
              <a:xfrm>
                <a:off x="1588167" y="2454441"/>
                <a:ext cx="1042738" cy="1042738"/>
              </a:xfrm>
              <a:prstGeom prst="ellipse">
                <a:avLst/>
              </a:prstGeom>
              <a:noFill/>
              <a:ln w="76200">
                <a:solidFill>
                  <a:srgbClr val="F4F1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08BDE026-EF3F-4D2D-AD06-E6FBD0576F9E}"/>
                  </a:ext>
                </a:extLst>
              </p:cNvPr>
              <p:cNvSpPr/>
              <p:nvPr/>
            </p:nvSpPr>
            <p:spPr>
              <a:xfrm>
                <a:off x="1676399" y="2542673"/>
                <a:ext cx="866273" cy="866273"/>
              </a:xfrm>
              <a:prstGeom prst="ellipse">
                <a:avLst/>
              </a:prstGeom>
              <a:solidFill>
                <a:srgbClr val="E9D9B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+mj-lt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80CF9BE-9533-4B79-BA40-C1161AFE8CC6}"/>
                </a:ext>
              </a:extLst>
            </p:cNvPr>
            <p:cNvSpPr txBox="1"/>
            <p:nvPr/>
          </p:nvSpPr>
          <p:spPr>
            <a:xfrm>
              <a:off x="4731965" y="2381229"/>
              <a:ext cx="40105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dirty="0">
                  <a:solidFill>
                    <a:schemeClr val="bg1"/>
                  </a:solidFill>
                  <a:latin typeface="+mj-lt"/>
                  <a:ea typeface="12롯데마트드림Bold" panose="02020603020101020101" pitchFamily="18" charset="-127"/>
                </a:rPr>
                <a:t>2</a:t>
              </a:r>
              <a:endParaRPr lang="ko-KR" altLang="en-US" sz="40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4E7BBC9D-2BD4-4C7B-ABF7-8A8C425162B8}"/>
              </a:ext>
            </a:extLst>
          </p:cNvPr>
          <p:cNvSpPr txBox="1"/>
          <p:nvPr/>
        </p:nvSpPr>
        <p:spPr>
          <a:xfrm>
            <a:off x="7128683" y="2734907"/>
            <a:ext cx="401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rPr>
              <a:t>3</a:t>
            </a:r>
            <a:endParaRPr lang="ko-KR" altLang="en-US" sz="4000" dirty="0">
              <a:solidFill>
                <a:schemeClr val="bg1"/>
              </a:solidFill>
              <a:latin typeface="+mj-lt"/>
              <a:ea typeface="12롯데마트드림Bold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CD1B1D-C479-4689-BC44-C1E3022953B4}"/>
              </a:ext>
            </a:extLst>
          </p:cNvPr>
          <p:cNvSpPr txBox="1"/>
          <p:nvPr/>
        </p:nvSpPr>
        <p:spPr>
          <a:xfrm>
            <a:off x="9517150" y="2702819"/>
            <a:ext cx="401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rPr>
              <a:t>4</a:t>
            </a:r>
            <a:endParaRPr lang="ko-KR" altLang="en-US" sz="4000" dirty="0">
              <a:solidFill>
                <a:schemeClr val="bg1"/>
              </a:solidFill>
              <a:latin typeface="+mj-lt"/>
              <a:ea typeface="12롯데마트드림Bold" panose="02020603020101020101" pitchFamily="18" charset="-127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5C4DF314-1036-4958-ABC3-C3949A9A274F}"/>
              </a:ext>
            </a:extLst>
          </p:cNvPr>
          <p:cNvCxnSpPr>
            <a:cxnSpLocks/>
          </p:cNvCxnSpPr>
          <p:nvPr/>
        </p:nvCxnSpPr>
        <p:spPr>
          <a:xfrm>
            <a:off x="3087012" y="3056762"/>
            <a:ext cx="1258838" cy="16047"/>
          </a:xfrm>
          <a:prstGeom prst="line">
            <a:avLst/>
          </a:prstGeom>
          <a:ln w="47625" cap="rnd">
            <a:solidFill>
              <a:srgbClr val="F4F1E0"/>
            </a:solidFill>
            <a:prstDash val="sys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765E848A-6B88-41B0-A456-DA924510B5A0}"/>
              </a:ext>
            </a:extLst>
          </p:cNvPr>
          <p:cNvCxnSpPr>
            <a:cxnSpLocks/>
          </p:cNvCxnSpPr>
          <p:nvPr/>
        </p:nvCxnSpPr>
        <p:spPr>
          <a:xfrm>
            <a:off x="5520929" y="3040715"/>
            <a:ext cx="1258838" cy="16047"/>
          </a:xfrm>
          <a:prstGeom prst="line">
            <a:avLst/>
          </a:prstGeom>
          <a:ln w="47625" cap="rnd">
            <a:solidFill>
              <a:srgbClr val="F4F1E0"/>
            </a:solidFill>
            <a:prstDash val="sys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728F638-EB27-401A-8E00-F3E575A360E4}"/>
              </a:ext>
            </a:extLst>
          </p:cNvPr>
          <p:cNvCxnSpPr>
            <a:cxnSpLocks/>
          </p:cNvCxnSpPr>
          <p:nvPr/>
        </p:nvCxnSpPr>
        <p:spPr>
          <a:xfrm>
            <a:off x="7891089" y="3056762"/>
            <a:ext cx="1258838" cy="16047"/>
          </a:xfrm>
          <a:prstGeom prst="line">
            <a:avLst/>
          </a:prstGeom>
          <a:ln w="47625" cap="rnd">
            <a:solidFill>
              <a:srgbClr val="F4F1E0"/>
            </a:solidFill>
            <a:prstDash val="sys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5993052-2655-4F8F-BE04-296B45194F0B}"/>
              </a:ext>
            </a:extLst>
          </p:cNvPr>
          <p:cNvSpPr txBox="1"/>
          <p:nvPr/>
        </p:nvSpPr>
        <p:spPr>
          <a:xfrm>
            <a:off x="1343938" y="3840918"/>
            <a:ext cx="2269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are..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0F98CCE-AAA1-4AB6-858D-307EDB195D5A}"/>
              </a:ext>
            </a:extLst>
          </p:cNvPr>
          <p:cNvSpPr txBox="1"/>
          <p:nvPr/>
        </p:nvSpPr>
        <p:spPr>
          <a:xfrm>
            <a:off x="4090280" y="3840918"/>
            <a:ext cx="1684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Why?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399835-4513-44EF-9702-17B17D523DF9}"/>
              </a:ext>
            </a:extLst>
          </p:cNvPr>
          <p:cNvSpPr txBox="1"/>
          <p:nvPr/>
        </p:nvSpPr>
        <p:spPr>
          <a:xfrm>
            <a:off x="6264075" y="3840918"/>
            <a:ext cx="2122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about Project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334C7DD-D594-4F49-9674-3FBA431184AB}"/>
              </a:ext>
            </a:extLst>
          </p:cNvPr>
          <p:cNvSpPr txBox="1"/>
          <p:nvPr/>
        </p:nvSpPr>
        <p:spPr>
          <a:xfrm>
            <a:off x="8875465" y="3840918"/>
            <a:ext cx="1684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Business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861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65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FAD3B435-EA39-4555-AA0C-5350CFCB18BA}"/>
              </a:ext>
            </a:extLst>
          </p:cNvPr>
          <p:cNvSpPr/>
          <p:nvPr/>
        </p:nvSpPr>
        <p:spPr>
          <a:xfrm>
            <a:off x="8145511" y="1881809"/>
            <a:ext cx="3877725" cy="4275955"/>
          </a:xfrm>
          <a:custGeom>
            <a:avLst/>
            <a:gdLst>
              <a:gd name="connsiteX0" fmla="*/ 646300 w 3877725"/>
              <a:gd name="connsiteY0" fmla="*/ 0 h 4140475"/>
              <a:gd name="connsiteX1" fmla="*/ 3231425 w 3877725"/>
              <a:gd name="connsiteY1" fmla="*/ 0 h 4140475"/>
              <a:gd name="connsiteX2" fmla="*/ 3877725 w 3877725"/>
              <a:gd name="connsiteY2" fmla="*/ 646300 h 4140475"/>
              <a:gd name="connsiteX3" fmla="*/ 3877725 w 3877725"/>
              <a:gd name="connsiteY3" fmla="*/ 4137735 h 4140475"/>
              <a:gd name="connsiteX4" fmla="*/ 3877449 w 3877725"/>
              <a:gd name="connsiteY4" fmla="*/ 4140475 h 4140475"/>
              <a:gd name="connsiteX5" fmla="*/ 276 w 3877725"/>
              <a:gd name="connsiteY5" fmla="*/ 4140475 h 4140475"/>
              <a:gd name="connsiteX6" fmla="*/ 0 w 3877725"/>
              <a:gd name="connsiteY6" fmla="*/ 4137735 h 4140475"/>
              <a:gd name="connsiteX7" fmla="*/ 0 w 3877725"/>
              <a:gd name="connsiteY7" fmla="*/ 646300 h 4140475"/>
              <a:gd name="connsiteX8" fmla="*/ 646300 w 3877725"/>
              <a:gd name="connsiteY8" fmla="*/ 0 h 4140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7725" h="4140475">
                <a:moveTo>
                  <a:pt x="646300" y="0"/>
                </a:moveTo>
                <a:lnTo>
                  <a:pt x="3231425" y="0"/>
                </a:lnTo>
                <a:cubicBezTo>
                  <a:pt x="3588367" y="0"/>
                  <a:pt x="3877725" y="289358"/>
                  <a:pt x="3877725" y="646300"/>
                </a:cubicBezTo>
                <a:lnTo>
                  <a:pt x="3877725" y="4137735"/>
                </a:lnTo>
                <a:lnTo>
                  <a:pt x="3877449" y="4140475"/>
                </a:lnTo>
                <a:lnTo>
                  <a:pt x="276" y="4140475"/>
                </a:lnTo>
                <a:lnTo>
                  <a:pt x="0" y="4137735"/>
                </a:lnTo>
                <a:lnTo>
                  <a:pt x="0" y="646300"/>
                </a:lnTo>
                <a:cubicBezTo>
                  <a:pt x="0" y="289358"/>
                  <a:pt x="289358" y="0"/>
                  <a:pt x="646300" y="0"/>
                </a:cubicBezTo>
                <a:close/>
              </a:path>
            </a:pathLst>
          </a:custGeom>
          <a:solidFill>
            <a:srgbClr val="E9C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4166F80-4296-4416-A164-26190D38B440}"/>
              </a:ext>
            </a:extLst>
          </p:cNvPr>
          <p:cNvGrpSpPr/>
          <p:nvPr/>
        </p:nvGrpSpPr>
        <p:grpSpPr>
          <a:xfrm>
            <a:off x="4409352" y="-2086102"/>
            <a:ext cx="3369091" cy="3369091"/>
            <a:chOff x="1973418" y="2229851"/>
            <a:chExt cx="1042738" cy="1042738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286BB1E6-43A6-4063-AA75-B86E180374F0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5835EE22-5E0B-483D-89A9-FB0ED03CC893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5946859-17ED-4941-AF6F-CD26F4D2C8B5}"/>
              </a:ext>
            </a:extLst>
          </p:cNvPr>
          <p:cNvSpPr/>
          <p:nvPr/>
        </p:nvSpPr>
        <p:spPr>
          <a:xfrm>
            <a:off x="0" y="6308035"/>
            <a:ext cx="12192000" cy="564033"/>
          </a:xfrm>
          <a:prstGeom prst="rect">
            <a:avLst/>
          </a:prstGeom>
          <a:solidFill>
            <a:srgbClr val="6965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ED86F1A-854A-4A6E-9525-3C0E6F99CA07}"/>
              </a:ext>
            </a:extLst>
          </p:cNvPr>
          <p:cNvSpPr/>
          <p:nvPr/>
        </p:nvSpPr>
        <p:spPr>
          <a:xfrm>
            <a:off x="0" y="6022954"/>
            <a:ext cx="12192000" cy="285081"/>
          </a:xfrm>
          <a:prstGeom prst="rect">
            <a:avLst/>
          </a:prstGeom>
          <a:solidFill>
            <a:srgbClr val="E9C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E9A1BAB-7CD4-40DC-903F-2F54B4A8B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663" y="2520793"/>
            <a:ext cx="1990801" cy="199080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7226510-730B-4BD1-854A-81A8D729E3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929" y="2713719"/>
            <a:ext cx="1578887" cy="157888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97B5B49-1643-4281-A4A6-81E0BB5A9A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26"/>
          <a:stretch/>
        </p:blipFill>
        <p:spPr>
          <a:xfrm>
            <a:off x="907647" y="2534046"/>
            <a:ext cx="2299379" cy="2013657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5E919120-2931-42D4-BC56-234A8505DC21}"/>
              </a:ext>
            </a:extLst>
          </p:cNvPr>
          <p:cNvSpPr/>
          <p:nvPr/>
        </p:nvSpPr>
        <p:spPr>
          <a:xfrm>
            <a:off x="375988" y="4929374"/>
            <a:ext cx="34008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020B40A-0149-4EDE-8C21-F96594E21472}"/>
              </a:ext>
            </a:extLst>
          </p:cNvPr>
          <p:cNvSpPr/>
          <p:nvPr/>
        </p:nvSpPr>
        <p:spPr>
          <a:xfrm>
            <a:off x="4393453" y="4916120"/>
            <a:ext cx="34008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AAD21B0-CD86-41F8-A1FF-5A20E71550B5}"/>
              </a:ext>
            </a:extLst>
          </p:cNvPr>
          <p:cNvSpPr/>
          <p:nvPr/>
        </p:nvSpPr>
        <p:spPr>
          <a:xfrm>
            <a:off x="8383929" y="4929374"/>
            <a:ext cx="34008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69656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69656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C7FC5E-944C-7047-A2EA-6BBDD5EAFBDA}"/>
              </a:ext>
            </a:extLst>
          </p:cNvPr>
          <p:cNvSpPr txBox="1"/>
          <p:nvPr/>
        </p:nvSpPr>
        <p:spPr>
          <a:xfrm>
            <a:off x="5166328" y="211141"/>
            <a:ext cx="1855136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8F918C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Business</a:t>
            </a:r>
            <a:endParaRPr lang="ko-KR" altLang="en-US" sz="2400" dirty="0">
              <a:solidFill>
                <a:srgbClr val="8F918C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0907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65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C2BBCC20-A27A-4FEF-A67B-BCA011B46EA4}"/>
              </a:ext>
            </a:extLst>
          </p:cNvPr>
          <p:cNvGrpSpPr/>
          <p:nvPr/>
        </p:nvGrpSpPr>
        <p:grpSpPr>
          <a:xfrm>
            <a:off x="4409350" y="1825017"/>
            <a:ext cx="3369091" cy="3369091"/>
            <a:chOff x="1973418" y="2229851"/>
            <a:chExt cx="1042738" cy="104273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BEDF2095-B02C-4A64-884E-CE5270E28201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79037BB3-6FEC-4FAE-AB00-CFC94565A28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E07A757B-564F-4C97-9DE9-CAB8DEBEA5B0}"/>
              </a:ext>
            </a:extLst>
          </p:cNvPr>
          <p:cNvSpPr txBox="1"/>
          <p:nvPr/>
        </p:nvSpPr>
        <p:spPr>
          <a:xfrm>
            <a:off x="4819724" y="3155618"/>
            <a:ext cx="25483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Dynalight" panose="03020502030507070A03" pitchFamily="66" charset="0"/>
              </a:rPr>
              <a:t>Thank You</a:t>
            </a:r>
            <a:endParaRPr lang="ko-KR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Dynalight" panose="03020502030507070A03" pitchFamily="66" charset="0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6774865E-1172-43CD-A450-9CCA1E835B4C}"/>
              </a:ext>
            </a:extLst>
          </p:cNvPr>
          <p:cNvSpPr/>
          <p:nvPr/>
        </p:nvSpPr>
        <p:spPr>
          <a:xfrm>
            <a:off x="7778438" y="4276353"/>
            <a:ext cx="632674" cy="632674"/>
          </a:xfrm>
          <a:prstGeom prst="ellipse">
            <a:avLst/>
          </a:prstGeom>
          <a:solidFill>
            <a:srgbClr val="E9D9B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B9BDCE8A-C46A-4E5C-9B1A-1FBF2D211091}"/>
              </a:ext>
            </a:extLst>
          </p:cNvPr>
          <p:cNvSpPr/>
          <p:nvPr/>
        </p:nvSpPr>
        <p:spPr>
          <a:xfrm>
            <a:off x="8698795" y="3649684"/>
            <a:ext cx="332664" cy="332664"/>
          </a:xfrm>
          <a:prstGeom prst="ellipse">
            <a:avLst/>
          </a:prstGeom>
          <a:solidFill>
            <a:srgbClr val="E9D9B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9635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그룹 31">
            <a:extLst>
              <a:ext uri="{FF2B5EF4-FFF2-40B4-BE49-F238E27FC236}">
                <a16:creationId xmlns:a16="http://schemas.microsoft.com/office/drawing/2014/main" id="{A58E167B-29C3-4865-B71F-5ACCDE473EDF}"/>
              </a:ext>
            </a:extLst>
          </p:cNvPr>
          <p:cNvGrpSpPr/>
          <p:nvPr/>
        </p:nvGrpSpPr>
        <p:grpSpPr>
          <a:xfrm>
            <a:off x="4407132" y="1751544"/>
            <a:ext cx="3369093" cy="3369090"/>
            <a:chOff x="1973414" y="2229851"/>
            <a:chExt cx="1042736" cy="104273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2B9A7AD-D15D-477A-8187-9AD6368BBB07}"/>
                </a:ext>
              </a:extLst>
            </p:cNvPr>
            <p:cNvSpPr/>
            <p:nvPr/>
          </p:nvSpPr>
          <p:spPr>
            <a:xfrm>
              <a:off x="1973414" y="2229851"/>
              <a:ext cx="1042736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DA4073D-4F2A-46DF-A586-6AB669F6A4F8}"/>
                </a:ext>
              </a:extLst>
            </p:cNvPr>
            <p:cNvSpPr/>
            <p:nvPr/>
          </p:nvSpPr>
          <p:spPr>
            <a:xfrm>
              <a:off x="2061645" y="2318083"/>
              <a:ext cx="866271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0F31567-A5D7-4326-B129-258FD902E2D3}"/>
              </a:ext>
            </a:extLst>
          </p:cNvPr>
          <p:cNvSpPr txBox="1"/>
          <p:nvPr/>
        </p:nvSpPr>
        <p:spPr>
          <a:xfrm>
            <a:off x="5401566" y="2456849"/>
            <a:ext cx="1295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+mj-lt"/>
              <a:ea typeface="12롯데마트드림Bold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5993052-2655-4F8F-BE04-296B45194F0B}"/>
              </a:ext>
            </a:extLst>
          </p:cNvPr>
          <p:cNvSpPr txBox="1"/>
          <p:nvPr/>
        </p:nvSpPr>
        <p:spPr>
          <a:xfrm>
            <a:off x="4817504" y="3464226"/>
            <a:ext cx="25483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are..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866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>
            <a:extLst>
              <a:ext uri="{FF2B5EF4-FFF2-40B4-BE49-F238E27FC236}">
                <a16:creationId xmlns:a16="http://schemas.microsoft.com/office/drawing/2014/main" id="{09F9F9AB-2EB8-4CCD-83FD-E6619B94E1F1}"/>
              </a:ext>
            </a:extLst>
          </p:cNvPr>
          <p:cNvSpPr/>
          <p:nvPr/>
        </p:nvSpPr>
        <p:spPr>
          <a:xfrm>
            <a:off x="2496458" y="4850435"/>
            <a:ext cx="7213600" cy="2024041"/>
          </a:xfrm>
          <a:prstGeom prst="rect">
            <a:avLst/>
          </a:prstGeom>
          <a:solidFill>
            <a:srgbClr val="D7D4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58E167B-29C3-4865-B71F-5ACCDE473EDF}"/>
              </a:ext>
            </a:extLst>
          </p:cNvPr>
          <p:cNvGrpSpPr/>
          <p:nvPr/>
        </p:nvGrpSpPr>
        <p:grpSpPr>
          <a:xfrm>
            <a:off x="4364923" y="-2147905"/>
            <a:ext cx="3369091" cy="3369091"/>
            <a:chOff x="1973418" y="2229851"/>
            <a:chExt cx="1042738" cy="104273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2B9A7AD-D15D-477A-8187-9AD6368BBB07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DA4073D-4F2A-46DF-A586-6AB669F6A4F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0F31567-A5D7-4326-B129-258FD902E2D3}"/>
              </a:ext>
            </a:extLst>
          </p:cNvPr>
          <p:cNvSpPr txBox="1"/>
          <p:nvPr/>
        </p:nvSpPr>
        <p:spPr>
          <a:xfrm>
            <a:off x="5387497" y="-1442599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5993052-2655-4F8F-BE04-296B45194F0B}"/>
              </a:ext>
            </a:extLst>
          </p:cNvPr>
          <p:cNvSpPr txBox="1"/>
          <p:nvPr/>
        </p:nvSpPr>
        <p:spPr>
          <a:xfrm>
            <a:off x="5462899" y="187989"/>
            <a:ext cx="12294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</a:rPr>
              <a:t>We are..</a:t>
            </a:r>
            <a:endParaRPr lang="ko-KR" alt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0316622-73E2-4F75-83E6-6FC1FE594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757" y="5145657"/>
            <a:ext cx="1439687" cy="143968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6A73A90-489A-4BE2-9053-53E5D3B814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62" y="5541097"/>
            <a:ext cx="723687" cy="72368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A9817836-A16E-4B1A-B694-214A0099B0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436" y="5518182"/>
            <a:ext cx="688549" cy="68854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186B3848-1DEF-41FB-B61A-6CACAAD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723" y="5552817"/>
            <a:ext cx="723687" cy="723687"/>
          </a:xfrm>
          <a:prstGeom prst="rect">
            <a:avLst/>
          </a:prstGeom>
        </p:spPr>
      </p:pic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1E94B59D-7277-4E3F-AB32-DF412368ACA7}"/>
              </a:ext>
            </a:extLst>
          </p:cNvPr>
          <p:cNvSpPr/>
          <p:nvPr/>
        </p:nvSpPr>
        <p:spPr>
          <a:xfrm rot="10800000">
            <a:off x="0" y="5580954"/>
            <a:ext cx="2496458" cy="1305183"/>
          </a:xfrm>
          <a:custGeom>
            <a:avLst/>
            <a:gdLst>
              <a:gd name="connsiteX0" fmla="*/ 2496458 w 2496458"/>
              <a:gd name="connsiteY0" fmla="*/ 1305183 h 1305183"/>
              <a:gd name="connsiteX1" fmla="*/ 2431159 w 2496458"/>
              <a:gd name="connsiteY1" fmla="*/ 1305183 h 1305183"/>
              <a:gd name="connsiteX2" fmla="*/ 0 w 2496458"/>
              <a:gd name="connsiteY2" fmla="*/ 623701 h 1305183"/>
              <a:gd name="connsiteX3" fmla="*/ 0 w 2496458"/>
              <a:gd name="connsiteY3" fmla="*/ 0 h 1305183"/>
              <a:gd name="connsiteX4" fmla="*/ 2496458 w 2496458"/>
              <a:gd name="connsiteY4" fmla="*/ 0 h 1305183"/>
              <a:gd name="connsiteX5" fmla="*/ 2496458 w 2496458"/>
              <a:gd name="connsiteY5" fmla="*/ 1305183 h 1305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96458" h="1305183">
                <a:moveTo>
                  <a:pt x="2496458" y="1305183"/>
                </a:moveTo>
                <a:lnTo>
                  <a:pt x="2431159" y="1305183"/>
                </a:lnTo>
                <a:lnTo>
                  <a:pt x="0" y="623701"/>
                </a:lnTo>
                <a:lnTo>
                  <a:pt x="0" y="0"/>
                </a:lnTo>
                <a:lnTo>
                  <a:pt x="2496458" y="0"/>
                </a:lnTo>
                <a:lnTo>
                  <a:pt x="2496458" y="1305183"/>
                </a:lnTo>
                <a:close/>
              </a:path>
            </a:pathLst>
          </a:custGeom>
          <a:solidFill>
            <a:srgbClr val="F4F1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ED4D3665-B357-4DF1-B9E7-D1702E80A3D4}"/>
              </a:ext>
            </a:extLst>
          </p:cNvPr>
          <p:cNvSpPr/>
          <p:nvPr/>
        </p:nvSpPr>
        <p:spPr>
          <a:xfrm rot="10800000" flipH="1">
            <a:off x="9709610" y="5552817"/>
            <a:ext cx="2496458" cy="1305183"/>
          </a:xfrm>
          <a:custGeom>
            <a:avLst/>
            <a:gdLst>
              <a:gd name="connsiteX0" fmla="*/ 2496458 w 2496458"/>
              <a:gd name="connsiteY0" fmla="*/ 1305183 h 1305183"/>
              <a:gd name="connsiteX1" fmla="*/ 2431159 w 2496458"/>
              <a:gd name="connsiteY1" fmla="*/ 1305183 h 1305183"/>
              <a:gd name="connsiteX2" fmla="*/ 0 w 2496458"/>
              <a:gd name="connsiteY2" fmla="*/ 623701 h 1305183"/>
              <a:gd name="connsiteX3" fmla="*/ 0 w 2496458"/>
              <a:gd name="connsiteY3" fmla="*/ 0 h 1305183"/>
              <a:gd name="connsiteX4" fmla="*/ 2496458 w 2496458"/>
              <a:gd name="connsiteY4" fmla="*/ 0 h 1305183"/>
              <a:gd name="connsiteX5" fmla="*/ 2496458 w 2496458"/>
              <a:gd name="connsiteY5" fmla="*/ 1305183 h 1305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96458" h="1305183">
                <a:moveTo>
                  <a:pt x="2496458" y="1305183"/>
                </a:moveTo>
                <a:lnTo>
                  <a:pt x="2431159" y="1305183"/>
                </a:lnTo>
                <a:lnTo>
                  <a:pt x="0" y="623701"/>
                </a:lnTo>
                <a:lnTo>
                  <a:pt x="0" y="0"/>
                </a:lnTo>
                <a:lnTo>
                  <a:pt x="2496458" y="0"/>
                </a:lnTo>
                <a:lnTo>
                  <a:pt x="2496458" y="1305183"/>
                </a:lnTo>
                <a:close/>
              </a:path>
            </a:pathLst>
          </a:custGeom>
          <a:solidFill>
            <a:srgbClr val="F4F1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F949DA7-9CA5-4B2D-9EEA-389BCAFB03B7}"/>
              </a:ext>
            </a:extLst>
          </p:cNvPr>
          <p:cNvSpPr txBox="1"/>
          <p:nvPr/>
        </p:nvSpPr>
        <p:spPr>
          <a:xfrm>
            <a:off x="3533946" y="2278984"/>
            <a:ext cx="5002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696561"/>
                </a:solidFill>
                <a:latin typeface="+mj-lt"/>
                <a:ea typeface="a옛날사진관4" panose="02020600000000000000" pitchFamily="18" charset="-127"/>
              </a:rPr>
              <a:t>BTs </a:t>
            </a:r>
            <a:r>
              <a:rPr lang="en-US" altLang="ko-KR" dirty="0">
                <a:solidFill>
                  <a:srgbClr val="696561"/>
                </a:solidFill>
                <a:latin typeface="+mj-lt"/>
                <a:ea typeface="a옛날사진관4" panose="02020600000000000000" pitchFamily="18" charset="-127"/>
              </a:rPr>
              <a:t>(Break Through software maestro)</a:t>
            </a:r>
            <a:endParaRPr lang="ko-KR" altLang="en-US" dirty="0">
              <a:solidFill>
                <a:srgbClr val="696561"/>
              </a:solidFill>
              <a:latin typeface="+mj-lt"/>
              <a:ea typeface="a옛날사진관4" panose="02020600000000000000" pitchFamily="18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A09D5DE-F698-E144-9B5E-1253986B6E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052" y="5499130"/>
            <a:ext cx="675076" cy="67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046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>
            <a:extLst>
              <a:ext uri="{FF2B5EF4-FFF2-40B4-BE49-F238E27FC236}">
                <a16:creationId xmlns:a16="http://schemas.microsoft.com/office/drawing/2014/main" id="{09F9F9AB-2EB8-4CCD-83FD-E6619B94E1F1}"/>
              </a:ext>
            </a:extLst>
          </p:cNvPr>
          <p:cNvSpPr/>
          <p:nvPr/>
        </p:nvSpPr>
        <p:spPr>
          <a:xfrm>
            <a:off x="2496458" y="4850435"/>
            <a:ext cx="7213600" cy="2024041"/>
          </a:xfrm>
          <a:prstGeom prst="rect">
            <a:avLst/>
          </a:prstGeom>
          <a:solidFill>
            <a:srgbClr val="D7D4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58E167B-29C3-4865-B71F-5ACCDE473EDF}"/>
              </a:ext>
            </a:extLst>
          </p:cNvPr>
          <p:cNvGrpSpPr/>
          <p:nvPr/>
        </p:nvGrpSpPr>
        <p:grpSpPr>
          <a:xfrm>
            <a:off x="4364923" y="-2147905"/>
            <a:ext cx="3369091" cy="3369091"/>
            <a:chOff x="1973418" y="2229851"/>
            <a:chExt cx="1042738" cy="104273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2B9A7AD-D15D-477A-8187-9AD6368BBB07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DA4073D-4F2A-46DF-A586-6AB669F6A4F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0F31567-A5D7-4326-B129-258FD902E2D3}"/>
              </a:ext>
            </a:extLst>
          </p:cNvPr>
          <p:cNvSpPr txBox="1"/>
          <p:nvPr/>
        </p:nvSpPr>
        <p:spPr>
          <a:xfrm>
            <a:off x="5387497" y="-1442599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5993052-2655-4F8F-BE04-296B45194F0B}"/>
              </a:ext>
            </a:extLst>
          </p:cNvPr>
          <p:cNvSpPr txBox="1"/>
          <p:nvPr/>
        </p:nvSpPr>
        <p:spPr>
          <a:xfrm>
            <a:off x="5462899" y="187989"/>
            <a:ext cx="12294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</a:rPr>
              <a:t>We are..</a:t>
            </a:r>
            <a:endParaRPr lang="ko-KR" alt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0316622-73E2-4F75-83E6-6FC1FE594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757" y="5145657"/>
            <a:ext cx="1439687" cy="143968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6A73A90-489A-4BE2-9053-53E5D3B814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462" y="5541097"/>
            <a:ext cx="723687" cy="72368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A9817836-A16E-4B1A-B694-214A0099B0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436" y="5518182"/>
            <a:ext cx="688549" cy="68854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186B3848-1DEF-41FB-B61A-6CACAADA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723" y="5552817"/>
            <a:ext cx="723687" cy="723687"/>
          </a:xfrm>
          <a:prstGeom prst="rect">
            <a:avLst/>
          </a:prstGeom>
        </p:spPr>
      </p:pic>
      <p:sp>
        <p:nvSpPr>
          <p:cNvPr id="35" name="자유형: 도형 34">
            <a:extLst>
              <a:ext uri="{FF2B5EF4-FFF2-40B4-BE49-F238E27FC236}">
                <a16:creationId xmlns:a16="http://schemas.microsoft.com/office/drawing/2014/main" id="{1E94B59D-7277-4E3F-AB32-DF412368ACA7}"/>
              </a:ext>
            </a:extLst>
          </p:cNvPr>
          <p:cNvSpPr/>
          <p:nvPr/>
        </p:nvSpPr>
        <p:spPr>
          <a:xfrm rot="10800000">
            <a:off x="0" y="5580954"/>
            <a:ext cx="2496458" cy="1305183"/>
          </a:xfrm>
          <a:custGeom>
            <a:avLst/>
            <a:gdLst>
              <a:gd name="connsiteX0" fmla="*/ 2496458 w 2496458"/>
              <a:gd name="connsiteY0" fmla="*/ 1305183 h 1305183"/>
              <a:gd name="connsiteX1" fmla="*/ 2431159 w 2496458"/>
              <a:gd name="connsiteY1" fmla="*/ 1305183 h 1305183"/>
              <a:gd name="connsiteX2" fmla="*/ 0 w 2496458"/>
              <a:gd name="connsiteY2" fmla="*/ 623701 h 1305183"/>
              <a:gd name="connsiteX3" fmla="*/ 0 w 2496458"/>
              <a:gd name="connsiteY3" fmla="*/ 0 h 1305183"/>
              <a:gd name="connsiteX4" fmla="*/ 2496458 w 2496458"/>
              <a:gd name="connsiteY4" fmla="*/ 0 h 1305183"/>
              <a:gd name="connsiteX5" fmla="*/ 2496458 w 2496458"/>
              <a:gd name="connsiteY5" fmla="*/ 1305183 h 1305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96458" h="1305183">
                <a:moveTo>
                  <a:pt x="2496458" y="1305183"/>
                </a:moveTo>
                <a:lnTo>
                  <a:pt x="2431159" y="1305183"/>
                </a:lnTo>
                <a:lnTo>
                  <a:pt x="0" y="623701"/>
                </a:lnTo>
                <a:lnTo>
                  <a:pt x="0" y="0"/>
                </a:lnTo>
                <a:lnTo>
                  <a:pt x="2496458" y="0"/>
                </a:lnTo>
                <a:lnTo>
                  <a:pt x="2496458" y="1305183"/>
                </a:lnTo>
                <a:close/>
              </a:path>
            </a:pathLst>
          </a:custGeom>
          <a:solidFill>
            <a:srgbClr val="F4F1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ED4D3665-B357-4DF1-B9E7-D1702E80A3D4}"/>
              </a:ext>
            </a:extLst>
          </p:cNvPr>
          <p:cNvSpPr/>
          <p:nvPr/>
        </p:nvSpPr>
        <p:spPr>
          <a:xfrm rot="10800000" flipH="1">
            <a:off x="9709610" y="5552817"/>
            <a:ext cx="2496458" cy="1305183"/>
          </a:xfrm>
          <a:custGeom>
            <a:avLst/>
            <a:gdLst>
              <a:gd name="connsiteX0" fmla="*/ 2496458 w 2496458"/>
              <a:gd name="connsiteY0" fmla="*/ 1305183 h 1305183"/>
              <a:gd name="connsiteX1" fmla="*/ 2431159 w 2496458"/>
              <a:gd name="connsiteY1" fmla="*/ 1305183 h 1305183"/>
              <a:gd name="connsiteX2" fmla="*/ 0 w 2496458"/>
              <a:gd name="connsiteY2" fmla="*/ 623701 h 1305183"/>
              <a:gd name="connsiteX3" fmla="*/ 0 w 2496458"/>
              <a:gd name="connsiteY3" fmla="*/ 0 h 1305183"/>
              <a:gd name="connsiteX4" fmla="*/ 2496458 w 2496458"/>
              <a:gd name="connsiteY4" fmla="*/ 0 h 1305183"/>
              <a:gd name="connsiteX5" fmla="*/ 2496458 w 2496458"/>
              <a:gd name="connsiteY5" fmla="*/ 1305183 h 1305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96458" h="1305183">
                <a:moveTo>
                  <a:pt x="2496458" y="1305183"/>
                </a:moveTo>
                <a:lnTo>
                  <a:pt x="2431159" y="1305183"/>
                </a:lnTo>
                <a:lnTo>
                  <a:pt x="0" y="623701"/>
                </a:lnTo>
                <a:lnTo>
                  <a:pt x="0" y="0"/>
                </a:lnTo>
                <a:lnTo>
                  <a:pt x="2496458" y="0"/>
                </a:lnTo>
                <a:lnTo>
                  <a:pt x="2496458" y="1305183"/>
                </a:lnTo>
                <a:close/>
              </a:path>
            </a:pathLst>
          </a:custGeom>
          <a:solidFill>
            <a:srgbClr val="F4F1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F949DA7-9CA5-4B2D-9EEA-389BCAFB03B7}"/>
              </a:ext>
            </a:extLst>
          </p:cNvPr>
          <p:cNvSpPr txBox="1"/>
          <p:nvPr/>
        </p:nvSpPr>
        <p:spPr>
          <a:xfrm>
            <a:off x="3576147" y="4327215"/>
            <a:ext cx="50029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696561"/>
                </a:solidFill>
                <a:latin typeface="+mj-lt"/>
                <a:ea typeface="a옛날사진관4" panose="02020600000000000000" pitchFamily="18" charset="-127"/>
              </a:rPr>
              <a:t>BTs </a:t>
            </a:r>
            <a:r>
              <a:rPr lang="en-US" altLang="ko-KR" sz="1100" dirty="0">
                <a:solidFill>
                  <a:srgbClr val="696561"/>
                </a:solidFill>
                <a:latin typeface="+mj-lt"/>
                <a:ea typeface="a옛날사진관4" panose="02020600000000000000" pitchFamily="18" charset="-127"/>
              </a:rPr>
              <a:t>(Break Through software maestro)</a:t>
            </a:r>
            <a:endParaRPr lang="ko-KR" altLang="en-US" sz="1100" dirty="0">
              <a:solidFill>
                <a:srgbClr val="696561"/>
              </a:solidFill>
              <a:latin typeface="+mj-lt"/>
              <a:ea typeface="a옛날사진관4" panose="02020600000000000000" pitchFamily="18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A09D5DE-F698-E144-9B5E-1253986B6E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052" y="5499130"/>
            <a:ext cx="675076" cy="675076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B4F6BE8A-0649-4F40-9D34-E4A54689B79C}"/>
              </a:ext>
            </a:extLst>
          </p:cNvPr>
          <p:cNvSpPr/>
          <p:nvPr/>
        </p:nvSpPr>
        <p:spPr>
          <a:xfrm>
            <a:off x="2428904" y="3163158"/>
            <a:ext cx="16033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 err="1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신민욱</a:t>
            </a:r>
            <a:r>
              <a:rPr lang="ko-KR" altLang="en-US" sz="2000" dirty="0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  <a:r>
              <a:rPr lang="en-US" altLang="ko-KR" sz="2000" dirty="0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</a:t>
            </a:r>
            <a:r>
              <a:rPr lang="ko-KR" altLang="en-US" sz="2000" dirty="0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팀장</a:t>
            </a:r>
            <a:r>
              <a:rPr lang="en-US" altLang="ko-KR" sz="2000" dirty="0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  <a:endParaRPr lang="ko-KR" altLang="en-US" sz="2000" dirty="0">
              <a:solidFill>
                <a:srgbClr val="BEAC9E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46A16DA-B8BE-434D-A9E8-CAB786C5CEAD}"/>
              </a:ext>
            </a:extLst>
          </p:cNvPr>
          <p:cNvSpPr/>
          <p:nvPr/>
        </p:nvSpPr>
        <p:spPr>
          <a:xfrm>
            <a:off x="5657462" y="3163157"/>
            <a:ext cx="8915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김성진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1D3C3FC-512A-F74D-B43E-9C1CE94742A0}"/>
              </a:ext>
            </a:extLst>
          </p:cNvPr>
          <p:cNvSpPr/>
          <p:nvPr/>
        </p:nvSpPr>
        <p:spPr>
          <a:xfrm>
            <a:off x="8484794" y="3163156"/>
            <a:ext cx="8915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김민수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E9C0831-5AE8-5744-9ECA-5189B60096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366" y="1724910"/>
            <a:ext cx="1328400" cy="1328400"/>
          </a:xfrm>
          <a:prstGeom prst="ellipse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9912715-50BC-FC46-A3A9-84878D01E6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516" y="1728093"/>
            <a:ext cx="1328168" cy="1328400"/>
          </a:xfrm>
          <a:prstGeom prst="ellipse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CBDC019-83FF-924F-9AF4-693C76AD1BE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389" y="1724910"/>
            <a:ext cx="1328400" cy="1328400"/>
          </a:xfrm>
          <a:prstGeom prst="ellipse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C7532B0-FBFD-784A-BDA4-325EEFDB1F19}"/>
              </a:ext>
            </a:extLst>
          </p:cNvPr>
          <p:cNvSpPr txBox="1"/>
          <p:nvPr/>
        </p:nvSpPr>
        <p:spPr>
          <a:xfrm>
            <a:off x="2422170" y="3515713"/>
            <a:ext cx="16167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 dirty="0"/>
              <a:t>Image Processing</a:t>
            </a:r>
            <a:endParaRPr kumimoji="1" lang="ko-KR" altLang="en-US" sz="1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E96FCC-8162-CB47-9790-FF4C9CAC07AC}"/>
              </a:ext>
            </a:extLst>
          </p:cNvPr>
          <p:cNvSpPr txBox="1"/>
          <p:nvPr/>
        </p:nvSpPr>
        <p:spPr>
          <a:xfrm>
            <a:off x="5399500" y="3515712"/>
            <a:ext cx="1407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dirty="0"/>
              <a:t>Deep Learning</a:t>
            </a:r>
            <a:endParaRPr kumimoji="1" lang="ko-KR" altLang="en-US" sz="1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61487E-BDFA-2444-8D16-26E6E494A54A}"/>
              </a:ext>
            </a:extLst>
          </p:cNvPr>
          <p:cNvSpPr txBox="1"/>
          <p:nvPr/>
        </p:nvSpPr>
        <p:spPr>
          <a:xfrm>
            <a:off x="8219336" y="3515712"/>
            <a:ext cx="14225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 dirty="0"/>
              <a:t>Front/Back-end</a:t>
            </a:r>
            <a:endParaRPr kumimoji="1"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75139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9B5754FB-68B3-4D2F-9B38-6F03F8D57A5A}"/>
              </a:ext>
            </a:extLst>
          </p:cNvPr>
          <p:cNvSpPr/>
          <p:nvPr/>
        </p:nvSpPr>
        <p:spPr>
          <a:xfrm>
            <a:off x="2496458" y="4850435"/>
            <a:ext cx="7213600" cy="2024041"/>
          </a:xfrm>
          <a:prstGeom prst="rect">
            <a:avLst/>
          </a:prstGeom>
          <a:solidFill>
            <a:srgbClr val="D7D4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58E167B-29C3-4865-B71F-5ACCDE473EDF}"/>
              </a:ext>
            </a:extLst>
          </p:cNvPr>
          <p:cNvGrpSpPr/>
          <p:nvPr/>
        </p:nvGrpSpPr>
        <p:grpSpPr>
          <a:xfrm>
            <a:off x="4364923" y="-2147905"/>
            <a:ext cx="3369091" cy="3369091"/>
            <a:chOff x="1973418" y="2229851"/>
            <a:chExt cx="1042738" cy="104273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2B9A7AD-D15D-477A-8187-9AD6368BBB07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DA4073D-4F2A-46DF-A586-6AB669F6A4F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0F31567-A5D7-4326-B129-258FD902E2D3}"/>
              </a:ext>
            </a:extLst>
          </p:cNvPr>
          <p:cNvSpPr txBox="1"/>
          <p:nvPr/>
        </p:nvSpPr>
        <p:spPr>
          <a:xfrm>
            <a:off x="5387497" y="-1442599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B6A73A90-489A-4BE2-9053-53E5D3B81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223" y="5524621"/>
            <a:ext cx="723687" cy="72368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632910E-AAA2-4D5E-9FDC-A3C49CE298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348" y="5000625"/>
            <a:ext cx="1523156" cy="152315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186B3848-1DEF-41FB-B61A-6CACAADA5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021" y="5552817"/>
            <a:ext cx="723687" cy="723687"/>
          </a:xfrm>
          <a:prstGeom prst="rect">
            <a:avLst/>
          </a:prstGeom>
        </p:spPr>
      </p:pic>
      <p:sp>
        <p:nvSpPr>
          <p:cNvPr id="34" name="자유형: 도형 33">
            <a:extLst>
              <a:ext uri="{FF2B5EF4-FFF2-40B4-BE49-F238E27FC236}">
                <a16:creationId xmlns:a16="http://schemas.microsoft.com/office/drawing/2014/main" id="{1F9D4815-A3F3-4D93-8895-FF4505D77E23}"/>
              </a:ext>
            </a:extLst>
          </p:cNvPr>
          <p:cNvSpPr/>
          <p:nvPr/>
        </p:nvSpPr>
        <p:spPr>
          <a:xfrm rot="10800000">
            <a:off x="0" y="5580954"/>
            <a:ext cx="2496458" cy="1305183"/>
          </a:xfrm>
          <a:custGeom>
            <a:avLst/>
            <a:gdLst>
              <a:gd name="connsiteX0" fmla="*/ 2496458 w 2496458"/>
              <a:gd name="connsiteY0" fmla="*/ 1305183 h 1305183"/>
              <a:gd name="connsiteX1" fmla="*/ 2431159 w 2496458"/>
              <a:gd name="connsiteY1" fmla="*/ 1305183 h 1305183"/>
              <a:gd name="connsiteX2" fmla="*/ 0 w 2496458"/>
              <a:gd name="connsiteY2" fmla="*/ 623701 h 1305183"/>
              <a:gd name="connsiteX3" fmla="*/ 0 w 2496458"/>
              <a:gd name="connsiteY3" fmla="*/ 0 h 1305183"/>
              <a:gd name="connsiteX4" fmla="*/ 2496458 w 2496458"/>
              <a:gd name="connsiteY4" fmla="*/ 0 h 1305183"/>
              <a:gd name="connsiteX5" fmla="*/ 2496458 w 2496458"/>
              <a:gd name="connsiteY5" fmla="*/ 1305183 h 1305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96458" h="1305183">
                <a:moveTo>
                  <a:pt x="2496458" y="1305183"/>
                </a:moveTo>
                <a:lnTo>
                  <a:pt x="2431159" y="1305183"/>
                </a:lnTo>
                <a:lnTo>
                  <a:pt x="0" y="623701"/>
                </a:lnTo>
                <a:lnTo>
                  <a:pt x="0" y="0"/>
                </a:lnTo>
                <a:lnTo>
                  <a:pt x="2496458" y="0"/>
                </a:lnTo>
                <a:lnTo>
                  <a:pt x="2496458" y="1305183"/>
                </a:lnTo>
                <a:close/>
              </a:path>
            </a:pathLst>
          </a:custGeom>
          <a:solidFill>
            <a:srgbClr val="F4F1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35BAB4EA-317C-4C0A-9F4E-941012410E6D}"/>
              </a:ext>
            </a:extLst>
          </p:cNvPr>
          <p:cNvSpPr/>
          <p:nvPr/>
        </p:nvSpPr>
        <p:spPr>
          <a:xfrm rot="10800000" flipH="1">
            <a:off x="9709610" y="5552817"/>
            <a:ext cx="2496458" cy="1305183"/>
          </a:xfrm>
          <a:custGeom>
            <a:avLst/>
            <a:gdLst>
              <a:gd name="connsiteX0" fmla="*/ 2496458 w 2496458"/>
              <a:gd name="connsiteY0" fmla="*/ 1305183 h 1305183"/>
              <a:gd name="connsiteX1" fmla="*/ 2431159 w 2496458"/>
              <a:gd name="connsiteY1" fmla="*/ 1305183 h 1305183"/>
              <a:gd name="connsiteX2" fmla="*/ 0 w 2496458"/>
              <a:gd name="connsiteY2" fmla="*/ 623701 h 1305183"/>
              <a:gd name="connsiteX3" fmla="*/ 0 w 2496458"/>
              <a:gd name="connsiteY3" fmla="*/ 0 h 1305183"/>
              <a:gd name="connsiteX4" fmla="*/ 2496458 w 2496458"/>
              <a:gd name="connsiteY4" fmla="*/ 0 h 1305183"/>
              <a:gd name="connsiteX5" fmla="*/ 2496458 w 2496458"/>
              <a:gd name="connsiteY5" fmla="*/ 1305183 h 1305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96458" h="1305183">
                <a:moveTo>
                  <a:pt x="2496458" y="1305183"/>
                </a:moveTo>
                <a:lnTo>
                  <a:pt x="2431159" y="1305183"/>
                </a:lnTo>
                <a:lnTo>
                  <a:pt x="0" y="623701"/>
                </a:lnTo>
                <a:lnTo>
                  <a:pt x="0" y="0"/>
                </a:lnTo>
                <a:lnTo>
                  <a:pt x="2496458" y="0"/>
                </a:lnTo>
                <a:lnTo>
                  <a:pt x="2496458" y="1305183"/>
                </a:lnTo>
                <a:close/>
              </a:path>
            </a:pathLst>
          </a:custGeom>
          <a:solidFill>
            <a:srgbClr val="F4F1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BEE203-29C1-6740-A8E8-8A0D9F586C25}"/>
              </a:ext>
            </a:extLst>
          </p:cNvPr>
          <p:cNvSpPr txBox="1"/>
          <p:nvPr/>
        </p:nvSpPr>
        <p:spPr>
          <a:xfrm>
            <a:off x="5462899" y="187989"/>
            <a:ext cx="12294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</a:rPr>
              <a:t>We are..</a:t>
            </a:r>
            <a:endParaRPr lang="ko-KR" alt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FA69751-7379-F84C-9559-7F19D1EB5644}"/>
              </a:ext>
            </a:extLst>
          </p:cNvPr>
          <p:cNvSpPr txBox="1"/>
          <p:nvPr/>
        </p:nvSpPr>
        <p:spPr>
          <a:xfrm>
            <a:off x="3576147" y="4327215"/>
            <a:ext cx="50029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696561"/>
                </a:solidFill>
                <a:latin typeface="+mj-lt"/>
                <a:ea typeface="a옛날사진관4" panose="02020600000000000000" pitchFamily="18" charset="-127"/>
              </a:rPr>
              <a:t>BTs </a:t>
            </a:r>
            <a:r>
              <a:rPr lang="en-US" altLang="ko-KR" sz="1100" dirty="0">
                <a:solidFill>
                  <a:srgbClr val="696561"/>
                </a:solidFill>
                <a:latin typeface="+mj-lt"/>
                <a:ea typeface="a옛날사진관4" panose="02020600000000000000" pitchFamily="18" charset="-127"/>
              </a:rPr>
              <a:t>(Break Through software maestro)</a:t>
            </a:r>
            <a:endParaRPr lang="ko-KR" altLang="en-US" sz="1100" dirty="0">
              <a:solidFill>
                <a:srgbClr val="696561"/>
              </a:solidFill>
              <a:latin typeface="+mj-lt"/>
              <a:ea typeface="a옛날사진관4" panose="02020600000000000000" pitchFamily="18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7253125D-501F-4B4A-B964-4D061EACA5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264" y="5543375"/>
            <a:ext cx="675076" cy="675076"/>
          </a:xfrm>
          <a:prstGeom prst="rect">
            <a:avLst/>
          </a:prstGeom>
        </p:spPr>
      </p:pic>
      <p:sp>
        <p:nvSpPr>
          <p:cNvPr id="31" name="직사각형 30">
            <a:extLst>
              <a:ext uri="{FF2B5EF4-FFF2-40B4-BE49-F238E27FC236}">
                <a16:creationId xmlns:a16="http://schemas.microsoft.com/office/drawing/2014/main" id="{2D98F287-B370-A348-BB23-0A3022310B8B}"/>
              </a:ext>
            </a:extLst>
          </p:cNvPr>
          <p:cNvSpPr/>
          <p:nvPr/>
        </p:nvSpPr>
        <p:spPr>
          <a:xfrm>
            <a:off x="3321751" y="1572154"/>
            <a:ext cx="16562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 err="1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강진범</a:t>
            </a:r>
            <a:r>
              <a:rPr lang="ko-KR" altLang="en-US" sz="2000" dirty="0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멘토님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ACE311E-24B4-C849-9B84-C0FBF771C39F}"/>
              </a:ext>
            </a:extLst>
          </p:cNvPr>
          <p:cNvSpPr/>
          <p:nvPr/>
        </p:nvSpPr>
        <p:spPr>
          <a:xfrm>
            <a:off x="3321751" y="2265094"/>
            <a:ext cx="16562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 err="1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방요셉</a:t>
            </a:r>
            <a:r>
              <a:rPr lang="ko-KR" altLang="en-US" sz="2000" dirty="0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멘토님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3E2D642-FB85-4247-9FB1-0D83F89AA3CF}"/>
              </a:ext>
            </a:extLst>
          </p:cNvPr>
          <p:cNvSpPr/>
          <p:nvPr/>
        </p:nvSpPr>
        <p:spPr>
          <a:xfrm>
            <a:off x="3321750" y="2957209"/>
            <a:ext cx="16562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 err="1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오우택</a:t>
            </a:r>
            <a:r>
              <a:rPr lang="ko-KR" altLang="en-US" sz="2000" dirty="0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멘토님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A935EAB-3681-384B-A3C8-DB32BB20855E}"/>
              </a:ext>
            </a:extLst>
          </p:cNvPr>
          <p:cNvSpPr/>
          <p:nvPr/>
        </p:nvSpPr>
        <p:spPr>
          <a:xfrm>
            <a:off x="3321750" y="3646387"/>
            <a:ext cx="16562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dirty="0">
                <a:solidFill>
                  <a:srgbClr val="BEAC9E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이민경 멘토님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0346E39-BCE1-4142-AB65-396C30A7FC42}"/>
              </a:ext>
            </a:extLst>
          </p:cNvPr>
          <p:cNvSpPr txBox="1"/>
          <p:nvPr/>
        </p:nvSpPr>
        <p:spPr>
          <a:xfrm>
            <a:off x="5002176" y="1620666"/>
            <a:ext cx="27318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/>
              <a:t>머신 러닝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딥 러닝</a:t>
            </a:r>
            <a:r>
              <a:rPr kumimoji="1" lang="en-US" altLang="ko-KR" sz="1400" dirty="0"/>
              <a:t>, </a:t>
            </a:r>
            <a:r>
              <a:rPr kumimoji="1" lang="ko-KR" altLang="en-US" sz="1400" dirty="0" err="1"/>
              <a:t>로직</a:t>
            </a:r>
            <a:r>
              <a:rPr kumimoji="1" lang="ko-KR" altLang="en-US" sz="1400" dirty="0"/>
              <a:t> 시스템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8E13349-B70F-7843-81A9-8A783E037575}"/>
              </a:ext>
            </a:extLst>
          </p:cNvPr>
          <p:cNvSpPr txBox="1"/>
          <p:nvPr/>
        </p:nvSpPr>
        <p:spPr>
          <a:xfrm>
            <a:off x="4977973" y="2308967"/>
            <a:ext cx="3272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/>
              <a:t>모바일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앱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기획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사업화</a:t>
            </a:r>
            <a:r>
              <a:rPr kumimoji="1" lang="en-US" altLang="ko-KR" sz="1400" dirty="0"/>
              <a:t>, UX,</a:t>
            </a:r>
            <a:r>
              <a:rPr kumimoji="1" lang="ko-KR" altLang="en-US" sz="1400" dirty="0"/>
              <a:t> 영상처리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65BDF6B-6388-2E47-95B9-213A2734A8E2}"/>
              </a:ext>
            </a:extLst>
          </p:cNvPr>
          <p:cNvSpPr txBox="1"/>
          <p:nvPr/>
        </p:nvSpPr>
        <p:spPr>
          <a:xfrm>
            <a:off x="5002176" y="3003375"/>
            <a:ext cx="30909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/>
              <a:t>서비스 개발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데이터 분석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머신 러닝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5450830-2AA4-CE44-9811-DA2F4999FAC3}"/>
              </a:ext>
            </a:extLst>
          </p:cNvPr>
          <p:cNvSpPr txBox="1"/>
          <p:nvPr/>
        </p:nvSpPr>
        <p:spPr>
          <a:xfrm>
            <a:off x="5002176" y="3692108"/>
            <a:ext cx="43588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/>
              <a:t>기획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개발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딥 러닝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영상 인식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사물 인식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모션 인식</a:t>
            </a:r>
          </a:p>
        </p:txBody>
      </p:sp>
    </p:spTree>
    <p:extLst>
      <p:ext uri="{BB962C8B-B14F-4D97-AF65-F5344CB8AC3E}">
        <p14:creationId xmlns:p14="http://schemas.microsoft.com/office/powerpoint/2010/main" val="3917440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F093CA9C-BA1C-0441-B17A-847FDA16D65A}"/>
              </a:ext>
            </a:extLst>
          </p:cNvPr>
          <p:cNvGrpSpPr/>
          <p:nvPr/>
        </p:nvGrpSpPr>
        <p:grpSpPr>
          <a:xfrm>
            <a:off x="6761760" y="1506263"/>
            <a:ext cx="1876836" cy="2820951"/>
            <a:chOff x="5796218" y="198354"/>
            <a:chExt cx="2782835" cy="418270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85815521-A5E2-4043-9D50-77A438A7D5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077"/>
            <a:stretch/>
          </p:blipFill>
          <p:spPr>
            <a:xfrm>
              <a:off x="5796218" y="198354"/>
              <a:ext cx="2782835" cy="4182700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5B938BD-4ABA-6E4B-8E50-83C98114EB43}"/>
                </a:ext>
              </a:extLst>
            </p:cNvPr>
            <p:cNvSpPr/>
            <p:nvPr/>
          </p:nvSpPr>
          <p:spPr>
            <a:xfrm>
              <a:off x="7284378" y="3976099"/>
              <a:ext cx="449636" cy="2054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222D498-CFD0-4F01-9261-DEC0912923DE}"/>
              </a:ext>
            </a:extLst>
          </p:cNvPr>
          <p:cNvSpPr/>
          <p:nvPr/>
        </p:nvSpPr>
        <p:spPr>
          <a:xfrm>
            <a:off x="2496458" y="4850435"/>
            <a:ext cx="7213600" cy="2024041"/>
          </a:xfrm>
          <a:prstGeom prst="rect">
            <a:avLst/>
          </a:prstGeom>
          <a:solidFill>
            <a:srgbClr val="D7D4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58E167B-29C3-4865-B71F-5ACCDE473EDF}"/>
              </a:ext>
            </a:extLst>
          </p:cNvPr>
          <p:cNvGrpSpPr/>
          <p:nvPr/>
        </p:nvGrpSpPr>
        <p:grpSpPr>
          <a:xfrm>
            <a:off x="4364923" y="-2147905"/>
            <a:ext cx="3369091" cy="3369091"/>
            <a:chOff x="1973418" y="2229851"/>
            <a:chExt cx="1042738" cy="104273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2B9A7AD-D15D-477A-8187-9AD6368BBB07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DA4073D-4F2A-46DF-A586-6AB669F6A4F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0F31567-A5D7-4326-B129-258FD902E2D3}"/>
              </a:ext>
            </a:extLst>
          </p:cNvPr>
          <p:cNvSpPr txBox="1"/>
          <p:nvPr/>
        </p:nvSpPr>
        <p:spPr>
          <a:xfrm>
            <a:off x="5387497" y="-1442599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B6A73A90-489A-4BE2-9053-53E5D3B814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095" y="5201613"/>
            <a:ext cx="1382485" cy="1382485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42BF4DB0-A87D-4911-AD05-E6719C65CD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9" y="5529902"/>
            <a:ext cx="688549" cy="68854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F4C383F-663F-4AE2-A3D9-383BBD3DE1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733" y="5510850"/>
            <a:ext cx="675076" cy="67507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B130575F-FB86-4796-8D10-9BCC62AB28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725" y="5502775"/>
            <a:ext cx="675076" cy="675076"/>
          </a:xfrm>
          <a:prstGeom prst="rect">
            <a:avLst/>
          </a:prstGeom>
        </p:spPr>
      </p:pic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9B4062A0-1845-4051-BF66-618F5D7D98EA}"/>
              </a:ext>
            </a:extLst>
          </p:cNvPr>
          <p:cNvSpPr/>
          <p:nvPr/>
        </p:nvSpPr>
        <p:spPr>
          <a:xfrm rot="10800000">
            <a:off x="0" y="5580954"/>
            <a:ext cx="2496458" cy="1305183"/>
          </a:xfrm>
          <a:custGeom>
            <a:avLst/>
            <a:gdLst>
              <a:gd name="connsiteX0" fmla="*/ 2496458 w 2496458"/>
              <a:gd name="connsiteY0" fmla="*/ 1305183 h 1305183"/>
              <a:gd name="connsiteX1" fmla="*/ 2431159 w 2496458"/>
              <a:gd name="connsiteY1" fmla="*/ 1305183 h 1305183"/>
              <a:gd name="connsiteX2" fmla="*/ 0 w 2496458"/>
              <a:gd name="connsiteY2" fmla="*/ 623701 h 1305183"/>
              <a:gd name="connsiteX3" fmla="*/ 0 w 2496458"/>
              <a:gd name="connsiteY3" fmla="*/ 0 h 1305183"/>
              <a:gd name="connsiteX4" fmla="*/ 2496458 w 2496458"/>
              <a:gd name="connsiteY4" fmla="*/ 0 h 1305183"/>
              <a:gd name="connsiteX5" fmla="*/ 2496458 w 2496458"/>
              <a:gd name="connsiteY5" fmla="*/ 1305183 h 1305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96458" h="1305183">
                <a:moveTo>
                  <a:pt x="2496458" y="1305183"/>
                </a:moveTo>
                <a:lnTo>
                  <a:pt x="2431159" y="1305183"/>
                </a:lnTo>
                <a:lnTo>
                  <a:pt x="0" y="623701"/>
                </a:lnTo>
                <a:lnTo>
                  <a:pt x="0" y="0"/>
                </a:lnTo>
                <a:lnTo>
                  <a:pt x="2496458" y="0"/>
                </a:lnTo>
                <a:lnTo>
                  <a:pt x="2496458" y="1305183"/>
                </a:lnTo>
                <a:close/>
              </a:path>
            </a:pathLst>
          </a:custGeom>
          <a:solidFill>
            <a:srgbClr val="F4F1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자유형: 도형 36">
            <a:extLst>
              <a:ext uri="{FF2B5EF4-FFF2-40B4-BE49-F238E27FC236}">
                <a16:creationId xmlns:a16="http://schemas.microsoft.com/office/drawing/2014/main" id="{6285C263-FAC7-4832-97FB-3D6833B2F450}"/>
              </a:ext>
            </a:extLst>
          </p:cNvPr>
          <p:cNvSpPr/>
          <p:nvPr/>
        </p:nvSpPr>
        <p:spPr>
          <a:xfrm rot="10800000" flipH="1">
            <a:off x="9709610" y="5552817"/>
            <a:ext cx="2496458" cy="1305183"/>
          </a:xfrm>
          <a:custGeom>
            <a:avLst/>
            <a:gdLst>
              <a:gd name="connsiteX0" fmla="*/ 2496458 w 2496458"/>
              <a:gd name="connsiteY0" fmla="*/ 1305183 h 1305183"/>
              <a:gd name="connsiteX1" fmla="*/ 2431159 w 2496458"/>
              <a:gd name="connsiteY1" fmla="*/ 1305183 h 1305183"/>
              <a:gd name="connsiteX2" fmla="*/ 0 w 2496458"/>
              <a:gd name="connsiteY2" fmla="*/ 623701 h 1305183"/>
              <a:gd name="connsiteX3" fmla="*/ 0 w 2496458"/>
              <a:gd name="connsiteY3" fmla="*/ 0 h 1305183"/>
              <a:gd name="connsiteX4" fmla="*/ 2496458 w 2496458"/>
              <a:gd name="connsiteY4" fmla="*/ 0 h 1305183"/>
              <a:gd name="connsiteX5" fmla="*/ 2496458 w 2496458"/>
              <a:gd name="connsiteY5" fmla="*/ 1305183 h 1305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96458" h="1305183">
                <a:moveTo>
                  <a:pt x="2496458" y="1305183"/>
                </a:moveTo>
                <a:lnTo>
                  <a:pt x="2431159" y="1305183"/>
                </a:lnTo>
                <a:lnTo>
                  <a:pt x="0" y="623701"/>
                </a:lnTo>
                <a:lnTo>
                  <a:pt x="0" y="0"/>
                </a:lnTo>
                <a:lnTo>
                  <a:pt x="2496458" y="0"/>
                </a:lnTo>
                <a:lnTo>
                  <a:pt x="2496458" y="1305183"/>
                </a:lnTo>
                <a:close/>
              </a:path>
            </a:pathLst>
          </a:custGeom>
          <a:solidFill>
            <a:srgbClr val="F4F1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FCF8D3-A333-0346-805F-FC0CC894085A}"/>
              </a:ext>
            </a:extLst>
          </p:cNvPr>
          <p:cNvSpPr txBox="1"/>
          <p:nvPr/>
        </p:nvSpPr>
        <p:spPr>
          <a:xfrm>
            <a:off x="5462899" y="187989"/>
            <a:ext cx="12294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</a:rPr>
              <a:t>We are..</a:t>
            </a:r>
            <a:endParaRPr lang="ko-KR" altLang="en-US" sz="2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FF67B1-3A5C-DA4A-BB9F-3644191313E3}"/>
              </a:ext>
            </a:extLst>
          </p:cNvPr>
          <p:cNvSpPr txBox="1"/>
          <p:nvPr/>
        </p:nvSpPr>
        <p:spPr>
          <a:xfrm>
            <a:off x="3576147" y="4327215"/>
            <a:ext cx="50029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696561"/>
                </a:solidFill>
                <a:latin typeface="+mj-lt"/>
                <a:ea typeface="a옛날사진관4" panose="02020600000000000000" pitchFamily="18" charset="-127"/>
              </a:rPr>
              <a:t>BTs </a:t>
            </a:r>
            <a:r>
              <a:rPr lang="en-US" altLang="ko-KR" sz="1100" dirty="0">
                <a:solidFill>
                  <a:srgbClr val="696561"/>
                </a:solidFill>
                <a:latin typeface="+mj-lt"/>
                <a:ea typeface="a옛날사진관4" panose="02020600000000000000" pitchFamily="18" charset="-127"/>
              </a:rPr>
              <a:t>(Break Through software maestro)</a:t>
            </a:r>
            <a:endParaRPr lang="ko-KR" altLang="en-US" sz="1100" dirty="0">
              <a:solidFill>
                <a:srgbClr val="696561"/>
              </a:solidFill>
              <a:latin typeface="+mj-lt"/>
              <a:ea typeface="a옛날사진관4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D27BED8-B426-DD4E-852F-4005DF6E77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576" y="2404369"/>
            <a:ext cx="1516556" cy="198365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7931802-F5A2-124C-9671-771ED8F33C93}"/>
              </a:ext>
            </a:extLst>
          </p:cNvPr>
          <p:cNvSpPr/>
          <p:nvPr/>
        </p:nvSpPr>
        <p:spPr>
          <a:xfrm>
            <a:off x="8298017" y="2799089"/>
            <a:ext cx="921786" cy="797037"/>
          </a:xfrm>
          <a:prstGeom prst="rect">
            <a:avLst/>
          </a:prstGeom>
          <a:noFill/>
          <a:ln w="28575">
            <a:solidFill>
              <a:srgbClr val="FF0000">
                <a:alpha val="85000"/>
              </a:srgbClr>
            </a:solidFill>
            <a:prstDash val="sysDash"/>
          </a:ln>
          <a:scene3d>
            <a:camera prst="orthographicFront">
              <a:rot lat="1200000" lon="4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70EB59-ADD3-6F42-BE9A-A7B34570E3FD}"/>
              </a:ext>
            </a:extLst>
          </p:cNvPr>
          <p:cNvSpPr txBox="1"/>
          <p:nvPr/>
        </p:nvSpPr>
        <p:spPr>
          <a:xfrm>
            <a:off x="0" y="6218451"/>
            <a:ext cx="26068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900" dirty="0"/>
              <a:t>이미지 출처</a:t>
            </a:r>
            <a:endParaRPr kumimoji="1" lang="en-US" altLang="ko-KR" sz="900" dirty="0"/>
          </a:p>
          <a:p>
            <a:r>
              <a:rPr kumimoji="1" lang="en-US" altLang="ko-KR" sz="900" dirty="0">
                <a:hlinkClick r:id="rId8"/>
              </a:rPr>
              <a:t>https://myeva.tistory.com/m/177</a:t>
            </a:r>
            <a:endParaRPr kumimoji="1" lang="en-US" altLang="ko-KR" sz="900" dirty="0"/>
          </a:p>
          <a:p>
            <a:r>
              <a:rPr lang="en-US" altLang="ko-KR" sz="900" dirty="0">
                <a:hlinkClick r:id="rId9"/>
              </a:rPr>
              <a:t>m.news.zum.com</a:t>
            </a:r>
            <a:endParaRPr lang="en-US" altLang="ko-KR" sz="900" dirty="0"/>
          </a:p>
          <a:p>
            <a:r>
              <a:rPr lang="en-US" altLang="ko-KR" sz="900" dirty="0">
                <a:hlinkClick r:id="rId10"/>
              </a:rPr>
              <a:t>https://www.pelvicrehabilitation.com/for-men</a:t>
            </a:r>
            <a:endParaRPr kumimoji="1" lang="ko-KR" altLang="en-US" sz="900" dirty="0"/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B62670B7-E850-624C-B961-8FE90383A43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604" y="2826394"/>
            <a:ext cx="1319002" cy="1502660"/>
          </a:xfrm>
          <a:prstGeom prst="rect">
            <a:avLst/>
          </a:prstGeom>
          <a:scene3d>
            <a:camera prst="orthographicFront">
              <a:rot lat="0" lon="840000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748657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그룹 31">
            <a:extLst>
              <a:ext uri="{FF2B5EF4-FFF2-40B4-BE49-F238E27FC236}">
                <a16:creationId xmlns:a16="http://schemas.microsoft.com/office/drawing/2014/main" id="{A58E167B-29C3-4865-B71F-5ACCDE473EDF}"/>
              </a:ext>
            </a:extLst>
          </p:cNvPr>
          <p:cNvGrpSpPr/>
          <p:nvPr/>
        </p:nvGrpSpPr>
        <p:grpSpPr>
          <a:xfrm>
            <a:off x="4423422" y="1741923"/>
            <a:ext cx="3369091" cy="3369091"/>
            <a:chOff x="1973418" y="2229851"/>
            <a:chExt cx="1042738" cy="104273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2B9A7AD-D15D-477A-8187-9AD6368BBB07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DA4073D-4F2A-46DF-A586-6AB669F6A4F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0F31567-A5D7-4326-B129-258FD902E2D3}"/>
              </a:ext>
            </a:extLst>
          </p:cNvPr>
          <p:cNvSpPr txBox="1"/>
          <p:nvPr/>
        </p:nvSpPr>
        <p:spPr>
          <a:xfrm>
            <a:off x="5445996" y="2447229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+mj-lt"/>
                <a:ea typeface="12롯데마트드림Bold" panose="02020603020101020101" pitchFamily="18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+mj-lt"/>
              <a:ea typeface="12롯데마트드림Bold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BA8A322-FAC0-4374-81F2-7AD56A167674}"/>
              </a:ext>
            </a:extLst>
          </p:cNvPr>
          <p:cNvSpPr txBox="1"/>
          <p:nvPr/>
        </p:nvSpPr>
        <p:spPr>
          <a:xfrm>
            <a:off x="4819728" y="3513471"/>
            <a:ext cx="2548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Why?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870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B72EC03-CB46-4F44-9FB2-206B35299FDF}"/>
              </a:ext>
            </a:extLst>
          </p:cNvPr>
          <p:cNvSpPr/>
          <p:nvPr/>
        </p:nvSpPr>
        <p:spPr>
          <a:xfrm>
            <a:off x="1055077" y="1167616"/>
            <a:ext cx="10086535" cy="2166424"/>
          </a:xfrm>
          <a:prstGeom prst="rect">
            <a:avLst/>
          </a:prstGeom>
          <a:solidFill>
            <a:srgbClr val="BEAC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58E167B-29C3-4865-B71F-5ACCDE473EDF}"/>
              </a:ext>
            </a:extLst>
          </p:cNvPr>
          <p:cNvGrpSpPr/>
          <p:nvPr/>
        </p:nvGrpSpPr>
        <p:grpSpPr>
          <a:xfrm>
            <a:off x="304492" y="335779"/>
            <a:ext cx="2003280" cy="2003280"/>
            <a:chOff x="1973418" y="2229851"/>
            <a:chExt cx="1042738" cy="1042738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2B9A7AD-D15D-477A-8187-9AD6368BBB07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8DA4073D-4F2A-46DF-A586-6AB669F6A4F8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0F31567-A5D7-4326-B129-258FD902E2D3}"/>
              </a:ext>
            </a:extLst>
          </p:cNvPr>
          <p:cNvSpPr txBox="1"/>
          <p:nvPr/>
        </p:nvSpPr>
        <p:spPr>
          <a:xfrm>
            <a:off x="658229" y="836452"/>
            <a:ext cx="1295804" cy="92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BA8A322-FAC0-4374-81F2-7AD56A167674}"/>
              </a:ext>
            </a:extLst>
          </p:cNvPr>
          <p:cNvSpPr txBox="1"/>
          <p:nvPr/>
        </p:nvSpPr>
        <p:spPr>
          <a:xfrm>
            <a:off x="6588241" y="2560244"/>
            <a:ext cx="4319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Noto Sans CJK KR Regular" panose="020B0500000000000000" pitchFamily="34" charset="-127"/>
                <a:ea typeface="Noto Sans CJK KR Regular" panose="020B0500000000000000" pitchFamily="34" charset="-127"/>
              </a:defRPr>
            </a:lvl1pPr>
          </a:lstStyle>
          <a:p>
            <a:r>
              <a:rPr lang="ko-KR" altLang="en-US" sz="3200" dirty="0">
                <a:solidFill>
                  <a:schemeClr val="bg1"/>
                </a:solidFill>
                <a:latin typeface="+mj-lt"/>
                <a:ea typeface="a옛날사진관4" panose="02020600000000000000" pitchFamily="18" charset="-127"/>
              </a:rPr>
              <a:t>제목을 입력하세요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42BA3AC7-2830-47A7-AB27-72C1F12201F3}"/>
              </a:ext>
            </a:extLst>
          </p:cNvPr>
          <p:cNvGrpSpPr/>
          <p:nvPr/>
        </p:nvGrpSpPr>
        <p:grpSpPr>
          <a:xfrm>
            <a:off x="10660204" y="2852632"/>
            <a:ext cx="962815" cy="962815"/>
            <a:chOff x="1973418" y="2229851"/>
            <a:chExt cx="1042738" cy="1042738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FC00584-840F-4B05-9250-93812E963F2B}"/>
                </a:ext>
              </a:extLst>
            </p:cNvPr>
            <p:cNvSpPr/>
            <p:nvPr/>
          </p:nvSpPr>
          <p:spPr>
            <a:xfrm>
              <a:off x="1973418" y="2229851"/>
              <a:ext cx="1042738" cy="1042738"/>
            </a:xfrm>
            <a:prstGeom prst="ellipse">
              <a:avLst/>
            </a:prstGeom>
            <a:noFill/>
            <a:ln w="76200">
              <a:solidFill>
                <a:srgbClr val="F4F1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1729D3E7-4799-4CBD-8AB9-F8C79060B6F6}"/>
                </a:ext>
              </a:extLst>
            </p:cNvPr>
            <p:cNvSpPr/>
            <p:nvPr/>
          </p:nvSpPr>
          <p:spPr>
            <a:xfrm>
              <a:off x="2061650" y="2318083"/>
              <a:ext cx="866273" cy="866273"/>
            </a:xfrm>
            <a:prstGeom prst="ellipse">
              <a:avLst/>
            </a:prstGeom>
            <a:solidFill>
              <a:srgbClr val="E9D9B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타원 13">
            <a:extLst>
              <a:ext uri="{FF2B5EF4-FFF2-40B4-BE49-F238E27FC236}">
                <a16:creationId xmlns:a16="http://schemas.microsoft.com/office/drawing/2014/main" id="{F4B2075F-201C-4053-B8D2-35211D61CFC1}"/>
              </a:ext>
            </a:extLst>
          </p:cNvPr>
          <p:cNvSpPr/>
          <p:nvPr/>
        </p:nvSpPr>
        <p:spPr>
          <a:xfrm>
            <a:off x="423342" y="2339057"/>
            <a:ext cx="410922" cy="410922"/>
          </a:xfrm>
          <a:prstGeom prst="ellipse">
            <a:avLst/>
          </a:prstGeom>
          <a:solidFill>
            <a:srgbClr val="E9D9B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1938DB9C-057A-4A6A-9CEA-1AFC6C703800}"/>
              </a:ext>
            </a:extLst>
          </p:cNvPr>
          <p:cNvSpPr/>
          <p:nvPr/>
        </p:nvSpPr>
        <p:spPr>
          <a:xfrm>
            <a:off x="2306279" y="551904"/>
            <a:ext cx="284548" cy="284548"/>
          </a:xfrm>
          <a:prstGeom prst="ellipse">
            <a:avLst/>
          </a:prstGeom>
          <a:solidFill>
            <a:srgbClr val="E9D9B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B226FD3-8D11-4AC4-BC48-D098A96AC5BF}"/>
              </a:ext>
            </a:extLst>
          </p:cNvPr>
          <p:cNvSpPr/>
          <p:nvPr/>
        </p:nvSpPr>
        <p:spPr>
          <a:xfrm>
            <a:off x="2873882" y="733479"/>
            <a:ext cx="284548" cy="284548"/>
          </a:xfrm>
          <a:prstGeom prst="ellipse">
            <a:avLst/>
          </a:prstGeom>
          <a:solidFill>
            <a:srgbClr val="E9D9B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88B88290-3131-44AD-8866-7CD34C551D52}"/>
              </a:ext>
            </a:extLst>
          </p:cNvPr>
          <p:cNvSpPr/>
          <p:nvPr/>
        </p:nvSpPr>
        <p:spPr>
          <a:xfrm>
            <a:off x="11614478" y="2457918"/>
            <a:ext cx="394712" cy="394712"/>
          </a:xfrm>
          <a:prstGeom prst="ellipse">
            <a:avLst/>
          </a:prstGeom>
          <a:solidFill>
            <a:srgbClr val="E9D9B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5F8B44E-406C-4439-80A6-B10345C2E0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388" y="3780703"/>
            <a:ext cx="1440299" cy="144029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99F9377-5271-46A6-8B58-2E9AE5039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5938" y="3871644"/>
            <a:ext cx="1258418" cy="125841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877E480A-57A5-4794-B350-215D849BEE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32"/>
          <a:stretch/>
        </p:blipFill>
        <p:spPr>
          <a:xfrm>
            <a:off x="8474607" y="3740325"/>
            <a:ext cx="1558857" cy="1340115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050D49D9-A100-4ABB-8083-195A0645122D}"/>
              </a:ext>
            </a:extLst>
          </p:cNvPr>
          <p:cNvSpPr/>
          <p:nvPr/>
        </p:nvSpPr>
        <p:spPr>
          <a:xfrm>
            <a:off x="1295094" y="5401814"/>
            <a:ext cx="34008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8F918C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968C630-B5CF-42F6-BEEA-E2A1EDB6B209}"/>
              </a:ext>
            </a:extLst>
          </p:cNvPr>
          <p:cNvSpPr/>
          <p:nvPr/>
        </p:nvSpPr>
        <p:spPr>
          <a:xfrm>
            <a:off x="4262721" y="5401814"/>
            <a:ext cx="36648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8F918C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C904361-F94A-4FBC-B29D-65BA5D10A023}"/>
              </a:ext>
            </a:extLst>
          </p:cNvPr>
          <p:cNvSpPr/>
          <p:nvPr/>
        </p:nvSpPr>
        <p:spPr>
          <a:xfrm>
            <a:off x="7425805" y="5401814"/>
            <a:ext cx="36564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algn="ctr">
              <a:defRPr/>
            </a:pPr>
            <a:r>
              <a:rPr lang="ko-KR" altLang="en-US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세부사항을 입력하세요</a:t>
            </a:r>
            <a:r>
              <a:rPr lang="en-US" altLang="ko-KR" dirty="0">
                <a:solidFill>
                  <a:srgbClr val="8F918C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dirty="0">
              <a:solidFill>
                <a:srgbClr val="8F918C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5808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2914</TotalTime>
  <Words>414</Words>
  <Application>Microsoft Macintosh PowerPoint</Application>
  <PresentationFormat>와이드스크린</PresentationFormat>
  <Paragraphs>143</Paragraphs>
  <Slides>21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맑은 고딕</vt:lpstr>
      <vt:lpstr>Noto Sans CJK KR Light</vt:lpstr>
      <vt:lpstr>a옛날사진관4</vt:lpstr>
      <vt:lpstr>Noto Sans CJK KR Regular</vt:lpstr>
      <vt:lpstr>Dynalight</vt:lpstr>
      <vt:lpstr>210 트리거 L</vt:lpstr>
      <vt:lpstr>Noto Sans CJK KR Medium</vt:lpstr>
      <vt:lpstr>12롯데마트드림Bold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역사의 벽 :  문화로 행복한 공간 만들기</dc:title>
  <dc:creator>이예린</dc:creator>
  <cp:lastModifiedBy>신 민욱</cp:lastModifiedBy>
  <cp:revision>101</cp:revision>
  <dcterms:created xsi:type="dcterms:W3CDTF">2017-11-04T12:12:13Z</dcterms:created>
  <dcterms:modified xsi:type="dcterms:W3CDTF">2019-06-05T10:02:22Z</dcterms:modified>
</cp:coreProperties>
</file>

<file path=docProps/thumbnail.jpeg>
</file>